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  <p:sldMasterId id="2147483684" r:id="rId5"/>
    <p:sldMasterId id="2147483696" r:id="rId6"/>
    <p:sldMasterId id="2147483708" r:id="rId7"/>
    <p:sldMasterId id="2147483720" r:id="rId8"/>
    <p:sldMasterId id="2147483732" r:id="rId9"/>
    <p:sldMasterId id="2147483744" r:id="rId10"/>
    <p:sldMasterId id="2147483756" r:id="rId11"/>
    <p:sldMasterId id="2147483768" r:id="rId12"/>
    <p:sldMasterId id="2147483780" r:id="rId13"/>
  </p:sldMasterIdLst>
  <p:notesMasterIdLst>
    <p:notesMasterId r:id="rId26"/>
  </p:notesMasterIdLst>
  <p:sldIdLst>
    <p:sldId id="256" r:id="rId14"/>
    <p:sldId id="257" r:id="rId15"/>
    <p:sldId id="258" r:id="rId16"/>
    <p:sldId id="316" r:id="rId17"/>
    <p:sldId id="323" r:id="rId18"/>
    <p:sldId id="324" r:id="rId19"/>
    <p:sldId id="325" r:id="rId20"/>
    <p:sldId id="326" r:id="rId21"/>
    <p:sldId id="336" r:id="rId22"/>
    <p:sldId id="342" r:id="rId23"/>
    <p:sldId id="265" r:id="rId24"/>
    <p:sldId id="266" r:id="rId25"/>
    <p:sldId id="263" r:id="rId27"/>
    <p:sldId id="280" r:id="rId28"/>
    <p:sldId id="278" r:id="rId29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4477"/>
    <a:srgbClr val="513087"/>
    <a:srgbClr val="961A43"/>
    <a:srgbClr val="442872"/>
    <a:srgbClr val="140C22"/>
    <a:srgbClr val="2BA854"/>
    <a:srgbClr val="F4BB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8" d="100"/>
          <a:sy n="108" d="100"/>
        </p:scale>
        <p:origin x="-636" y="282"/>
      </p:cViewPr>
      <p:guideLst>
        <p:guide orient="horz" pos="2196"/>
        <p:guide pos="379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15.xml"/><Relationship Id="rId28" Type="http://schemas.openxmlformats.org/officeDocument/2006/relationships/slide" Target="slides/slide14.xml"/><Relationship Id="rId27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25" Type="http://schemas.openxmlformats.org/officeDocument/2006/relationships/slide" Target="slides/slide12.xml"/><Relationship Id="rId24" Type="http://schemas.openxmlformats.org/officeDocument/2006/relationships/slide" Target="slides/slide11.xml"/><Relationship Id="rId23" Type="http://schemas.openxmlformats.org/officeDocument/2006/relationships/slide" Target="slides/slide10.xml"/><Relationship Id="rId22" Type="http://schemas.openxmlformats.org/officeDocument/2006/relationships/slide" Target="slides/slide9.xml"/><Relationship Id="rId21" Type="http://schemas.openxmlformats.org/officeDocument/2006/relationships/slide" Target="slides/slide8.xml"/><Relationship Id="rId20" Type="http://schemas.openxmlformats.org/officeDocument/2006/relationships/slide" Target="slides/slide7.xml"/><Relationship Id="rId2" Type="http://schemas.openxmlformats.org/officeDocument/2006/relationships/theme" Target="theme/theme1.xml"/><Relationship Id="rId19" Type="http://schemas.openxmlformats.org/officeDocument/2006/relationships/slide" Target="slides/slide6.xml"/><Relationship Id="rId18" Type="http://schemas.openxmlformats.org/officeDocument/2006/relationships/slide" Target="slides/slide5.xml"/><Relationship Id="rId17" Type="http://schemas.openxmlformats.org/officeDocument/2006/relationships/slide" Target="slides/slide4.xml"/><Relationship Id="rId16" Type="http://schemas.openxmlformats.org/officeDocument/2006/relationships/slide" Target="slides/slide3.xml"/><Relationship Id="rId15" Type="http://schemas.openxmlformats.org/officeDocument/2006/relationships/slide" Target="slides/slide2.xml"/><Relationship Id="rId14" Type="http://schemas.openxmlformats.org/officeDocument/2006/relationships/slide" Target="slides/slide1.xml"/><Relationship Id="rId13" Type="http://schemas.openxmlformats.org/officeDocument/2006/relationships/slideMaster" Target="slideMasters/slideMaster12.xml"/><Relationship Id="rId12" Type="http://schemas.openxmlformats.org/officeDocument/2006/relationships/slideMaster" Target="slideMasters/slideMaster11.xml"/><Relationship Id="rId11" Type="http://schemas.openxmlformats.org/officeDocument/2006/relationships/slideMaster" Target="slideMasters/slideMaster10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页眉占位符 1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4339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62C5B1C-1ADE-445A-8161-1B6C093A2C29}" type="datetimeFigureOut">
              <a:rPr lang="zh-CN" altLang="en-US"/>
            </a:fld>
            <a:endParaRPr lang="zh-CN" altLang="en-US"/>
          </a:p>
        </p:txBody>
      </p:sp>
      <p:sp>
        <p:nvSpPr>
          <p:cNvPr id="51204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14341" name="备注占位符 4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 smtClean="0"/>
          </a:p>
        </p:txBody>
      </p:sp>
      <p:sp>
        <p:nvSpPr>
          <p:cNvPr id="14342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eaLnBrk="1" hangingPunct="1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4343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6CFE3FF8-11E2-4583-B2F8-69A064B9DDE9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34468C-12ED-4F0F-92C4-E6C904EE9AAE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719818-F0F7-4A95-A58A-B2195AA81FB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428590-BDB2-4176-A5A6-235281FFC846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17201B-742B-4427-92B2-087C489A152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101FCF-B179-4D71-A50D-61DBB884312A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7A19B3-E246-494C-B9A2-8A248D8DD22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B8FD90-590C-4946-BD97-908E3D8C7BDF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7EC88D-2E07-40FB-BD93-9301B202FB3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7A4A1A-9C2A-4873-B044-4C92C3BE0C8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1BFC5E-3B2C-4F27-B7A6-5912FD387E6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26A389-A1C2-4131-B5A4-3D9457F5E11F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9F89FD-1B3A-40E5-BFF3-B9BDA2D321C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C06281-7E01-4188-9114-C4E4C524FBFA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469A8A-1BDF-48D2-9E37-D60D1ECDC6C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DC2856-6925-4E4D-A914-9951853066FD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921396-0A5D-4DA1-A4AA-7A37C9D84D2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86F7C9-6342-45E0-B65E-E741779E0A34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5F9865-0AB1-468F-9160-0325F5FB001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FED6AC-635C-46BA-BA3D-A8C3E141030C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309643-0B6C-4634-A893-165527AA113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8E234F-444D-45BC-A503-CA984E18A0AC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501556-89E6-4D6D-85DD-BA595110FA2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C2068C-4F7B-4FCD-9F9F-BF5F51BFA1D9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81BCD1-045A-4B48-B8BF-54273398E70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1D0ECF-D28F-482F-B7EA-9E708B826803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8B54B0-E2C6-4C30-8A9A-A6671CC4835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CCC1DD-F4F6-4D2D-8BAF-2D41E84891DA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3D65D4-28FF-4D63-9CDD-B72FD52D8A5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FF3427-AAC1-4F3D-938A-29884F616B9D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1FF3E4-6DEA-43D5-88DE-AE86A334CF2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DB9467-D9D9-4B7E-923C-0D3B718EA8DF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B708C0-2058-43B1-B56C-D27E5ADEB84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81BA30-A700-4B0F-BE9A-3D0A5DF01BBC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5C878B-4A02-4AE1-AADA-D5101A52C13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2B26FE-6CBA-4B4E-8CF6-2AC20B8FD3EF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A2E46E-E6E7-4EE5-B29E-7A70C19CF25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8F60CB-C40C-4345-B722-0EACFE6EF20F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E8115E-CCC1-4348-B820-86B6DF07ADC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B15F0D-A157-45F1-9713-5CE30C46CD2C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2EC405-6FE9-4653-8330-EC091FDE3F4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8F0D96-79E0-4769-BCD3-C5215365A091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39D243-9885-4001-9269-5B1A009DB25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563149-2912-48FE-9082-499577D12BAF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5484EB-8AFC-4F11-AD63-1CB63768353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3DA41E-B604-40CC-9C88-6C1CF0A3B73E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9D4B4C-4699-483E-A301-BD46379A657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901188-0D5F-4D78-9797-09E9099C5E50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824C2B-191B-4A69-BA43-5E89901C5A1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69B6DD-4E1D-4211-947F-6E66A1B0EC45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A0B2BF-6D48-471D-A03F-F7124FC428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C3CC0B-964B-442F-B5B5-93B1608EB5D3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00DAAF-C872-4356-9CCA-BC26FCFCEB4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A4F753-6180-4E27-83F9-C26E4BF08319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829639-BC9B-41FB-A17E-B3AD00CAA01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4C6E6C-240B-4579-B5CC-5861283969CD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B5CB77-D20B-4CFD-8155-0AF19BEE91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C5FDFB-6873-4C51-B846-6FEC3A3028B4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2FD167-CA39-4A68-B06E-EF04CAC6051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33B50C-3E62-469A-BD31-F75E489CE32E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448218-6138-4ACC-9C39-76B7A428A02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F413D5-966D-4D55-A897-AB9480A7A2E0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AD7FA8-85D7-44E6-8ABB-BFC99160766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4A3BCF-DAC5-49E3-9099-C085B0D21459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D45CC2-5420-4F1C-82B2-D30B868AC01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615106-7045-49C2-8180-387837FA8BA7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E51D5B-621E-49DE-A90A-2A8BC4502C0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FFF899-C41A-46F7-8794-B3859282BFCF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18B119-5A65-4D2A-9302-2298624FD1B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24B12F-3A70-435A-B24C-8F1B8A46F09A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275D35-3611-4EB6-935D-7EBFCD1DAF8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CBBA3E-98D9-4E33-8E96-508F48EE6E58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C143A7-929F-416F-9C32-51D653D4879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F3BD0C-84E1-4751-B6C1-8DFD4D9AFE17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F3E8F3-323B-4475-85B1-C4BB13464EB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E1C9E0-C7DE-4C84-AEB6-FD91DA9B37E5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061DF3-B31F-4C20-B08E-18F0CDECF20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5275EF-6D23-4ED5-B68A-ED83FCAF6569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4F42EF-6009-4C18-A612-D92B205C7BF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8BEF9E-462D-4FC8-ADD5-D31ABBB94C67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DA40F1-895B-4114-84A2-B88CB6EDEBD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B7BE84-740E-4A2A-A7CD-E8B4EEF4B522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029E34-1D68-4F7D-9903-597BC0CA9B5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547FE5-B663-44E2-9FFC-018899275C71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37BF0E-17EB-4D97-8420-3233A268D61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E937D-FE59-4DEE-92A3-116077E800C9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5EE763-C201-4060-B635-4DF95BD88FE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D14F5E-0B99-4325-800E-1AE794F8E221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DC8036-94A3-4C4B-97A8-387151FF76D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A878BC-2910-47C5-8546-A995B2B64F2C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6C0E53-7A0F-4FFA-999F-EF148E64E1C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38ECC6-99A4-4F22-A5A3-94880F7AB3FA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051D10-1EB0-4BEC-8D96-58F3C21C080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30F349-4CCF-4FD1-9E18-0441BDE917EA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04C5AB-9E23-46E5-A21A-771605F3A92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2087EF-C7E8-4503-ADA2-755F79153F87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455F78-EF3A-41FA-912C-F3D2DCB2A6D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4E7479-03BB-48D8-B8FD-F2C92A3B662F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99A3E6-FDA9-486D-9885-9E9E5EE2718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67ADBD-4925-4653-A9DD-ACCD4B375C75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7B2B95-8AE5-4870-A28C-9145D9D5FC1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F9C70C-1A30-49DB-B902-9780F4387DB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BED0F5-1036-417D-AA1F-396A0610F25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62F4A1-3784-41C7-8E68-33AE053B6769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09D71B-DCAB-48B4-90E8-0B0E54F4B28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A10854-3E41-44B8-8235-04FFBC91FCDC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CC29BA-A8C3-4DC8-A282-FB5C2DA30AF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C1D0D7-0FE2-4646-9081-07AE8583848A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77CA8B-7B7D-4C27-8C7C-F2917602E13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F0E9B8-88F0-4E73-9491-7E4349725C93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009DF2-310B-4785-9B64-2745C9D5BFB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038D74-754E-41FD-8B0A-E5BC32252EF5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97DDA3-C33D-4F83-B653-4F054506817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CDDC09-CF61-44E0-A8C2-138652DE1E5D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140AC4-BC30-445B-AA49-00B609BB38D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9F56AA-C420-4F09-A3B7-1825F84AD17A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CDAE4C-A36C-4E2C-8C18-7263ADB832A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F38AFC-F0A1-419A-BCC6-AE9E26553BB0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3718D7-787B-44BC-830D-2D4293ED6B5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D93F3C-9F6F-419E-895E-CC0305C381EA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89468F-7C76-4FEA-9448-F353FF42EE9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2C7B1A-63B0-41EB-B940-9860531C4469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9A6AE7-38BA-4E3D-8CF8-95B7AA070AB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A830C1-93B9-45C4-950C-DAD71590947B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129D89-A0BF-4524-B563-E1459F3F580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FD8DA3-598A-4365-A419-14E1E8C55670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6BE5B1-7971-4643-B4F5-3275799B87F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E9B3D2-30D0-46EA-85F3-1F4725CDEC4A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EA64E2-973A-4B91-B686-2194811D7CA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47F68B-1A31-4A7C-A28E-B228BF89E6D3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31E118-0E03-47C3-B9D3-29CDB744282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6F4B2F-24E5-4DA6-B5DA-DA95379BC89F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35A586-B12C-4105-92DA-E2797DD0074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34350B-3067-44DE-8C25-D6C1B9B0B9E6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2AE1CC-244D-4B06-B789-586EA12A4B3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BD93F2-838B-427F-B49C-BA5DF2754DB8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98F845-CB0F-424E-BC3E-CD2C1FEC210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FC3708-455B-4C77-96F4-9805D7E52392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0CAB13-2711-41A8-B7EE-A0554F7220D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79ECB9-DF8A-4E46-9401-382D40D2FEB9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4DAB19-1220-4E3C-923E-BFB4844E737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765B8F-C52E-4529-AD89-B9BF8DB21326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D3C16E-F1F9-48BD-905C-E679BF1EC45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00D55D-83AD-4ED4-BBA2-A707FCAFF959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6C447D-74B3-4F8C-9724-A489D4088D4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1F98A5-05E2-40A1-9132-B6E0369DFE90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F1576B-BF4D-42C3-B49E-6DA567FB315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C4201D-5804-489F-8074-0D6D796FFBBA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E34240-5556-46D2-A3CC-44A8D416AE9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0077FD-27E9-4CE1-97BB-7BA6671027EC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299839-352E-44A5-B8B5-74A49271841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B6720D-6340-467E-B95F-93BE65DC28C1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CC7306-09DB-4EB1-90BC-0E698C4B4FF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EE62DA-05BF-4B89-8C14-C0EE6C292343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CBA75-B9E3-4D96-8E6A-63D542ACBA7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2A666F-001B-4A4C-BF15-B17B18901B13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2E54A5-8365-4D72-9182-FDBB63FAE8A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75DD74-744E-43C6-A541-58C6C3DC81CC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CB02D4-37F2-4C24-BB0B-61100EB5C1C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C16F4C-6066-4C56-8108-1F55B74A9713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F550EC-513E-45B1-A40E-05089273082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C1107E-7834-4249-8A20-A8771CEC4E73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AB6441-C611-4752-BB72-CDC1DAD89AA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DEEEAF-D4B5-41C1-AA5B-F545B44AFEDE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630A42-30E9-4516-8E3B-4F2D6BC492D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D71282-A39B-4993-9675-B89BF27541F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85418B-240F-4715-8BF4-5FA2B6E767A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44F805-C595-4156-B661-2C2C127F9586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3C61A2-3F29-4FAA-9506-902950EAE2B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038373-4D17-4125-A153-75DB58106826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B181B0-B614-40F0-A245-1DA47D32D16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696808-FB36-4EBA-8D36-87151E0A6B3F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939572-AEFC-458A-A601-BA6A9B8D95F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EDE0E8-1983-43CD-A810-2A7375669F7F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E67450-27D8-4923-AE56-CE8171B0CC5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4B9E68-9F2B-46FD-BEB4-A992D56CEDA1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EAFE65-218C-44C8-971D-4C6BDA66617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FBDFC7-9500-4623-880F-2804ED790633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2D4BFC-0B1D-4642-8790-92686A0155C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B90307-7F42-4B81-B6F6-9F0DA122F7C7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CA13A4-1530-46C8-A6A4-287F8DCA4E5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DE056A-FF48-41B0-A803-A598062AF77D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85757E-D1A0-4581-BEE6-9E3E2361F5B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81C35E-E7D3-4469-947C-2425E5EE580C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1CA751-CCAC-4931-87F9-D7F5D3C10C6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D69449-315C-42C2-B188-11FBC31149B5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DB3E85-1BC6-4DBD-B167-70EF980489D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2F8D1C-9B98-4BAA-93B8-BC29C21FDE4C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F944BA-E526-49C2-A930-104DF4BF649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2E5463-364A-415D-A2F4-15C4E0C1CF7F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843DF4-2F2C-43E1-8075-96C1720FCE3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9F3F6D-E770-451C-A93F-911BAE0958FA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2CE2C9-FBB2-4C9B-8922-2330AD8F1F6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C97D75-64ED-4A27-95D3-9AA88D30261E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E9CB7E-7A58-4FE8-BD97-FBC7F0E89A0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670809-928C-4EA6-9EE7-FC76850FC68D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2BEB05-DA66-4992-AE96-02274E84FDF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269F11-37C6-40AD-8554-A8A37C9B70CB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AF100A-D4BD-4415-BC5B-E066CC423F6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B922AF-2D79-44DC-8887-05E5D10022BF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E1403C-2ACC-4EA5-B3F6-D5A6709EB2A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7FFAFB-3A1A-47F1-9CD8-7F75044DD751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896DF-3061-40E4-93B5-4836CBDE2FC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8CDAF8-0344-464B-B4A9-B9DC234966CA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B8BD0E-3993-44F4-BE6D-8677063492E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A6B075-7C40-419E-8089-CC926DBBAF50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61B732-4C77-4500-A681-3EE97262BC3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165F21-9CA8-401A-9E27-F13D5FA9FB19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D06E40-419F-48D4-82F3-05D443C9595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F15429-63EE-4521-A602-986F191568C6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7D073E-6376-4959-95C4-11A7881471D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F525DD-AE07-43D2-B37D-ADEBDB45E487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F71718-FDF2-4D2D-9CC2-70D981D2051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2F8C3C-14CA-4F40-9E3B-EF18D4207765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897B1B-FA26-4504-836B-E496D45BDCA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F7648E-326F-4D6F-AA01-C3E435F4DDFA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1C0E89-F8F2-47C7-95E2-B289824A70B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24F453-D11B-4F86-9340-C301D08C68B9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E6011E-047D-4B8E-9AED-43F1CD92A6C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DAF3F8-12AB-4DD7-88FD-4DEC95F61558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12CC65-C74B-4887-8AF9-4ADDA58B427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CBC02F-52A8-460A-BCE4-6E6F0EAB917B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AF1367-FA5E-4FAF-A1F3-21F244A2044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823D5B-33D5-4985-9FBE-E67B0CC8FD45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850402-74E2-4617-93DD-99B9AC3CCBD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F6912C-359F-47D8-A387-BC345B60243B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9EC748-5F52-4B53-85CC-A56F84C815C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E5CE4A-C5F7-40FC-B310-47428FC1C9F1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D8D115-0825-4F97-8A50-760C284CE6C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E975B0-9375-47CF-8121-AF3A4023E881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48AC6A-FC3C-4FBD-9E93-E014429FBDB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C49D10-3759-4881-A964-50B51F72DBD6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E99CC4-BCF1-4529-9A28-F70631F4331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F5EC29-47BD-4847-8278-05014EA05985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0598AF-BDEA-4541-8C4E-E9B07532C62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49C446-4FC2-426B-95AE-CF95CD20057E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0B8C5A-1BE1-4474-BD8A-71C41E6C56F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1007EB-2C83-475D-AF09-9B227B2DC9E8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3692E3-6FB4-4013-9F24-038F0B1A46C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FE4C27-1A4E-463C-878E-0F8A192E14B7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4A3512-5C9A-418E-91FC-C2C4A5AD61E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ECA6DA-A52B-4E6E-9C3F-23FD4BA8FAB7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603A08-72CE-4909-81A9-A17EA31621C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59F6EE-1198-4592-8FEC-E9DAF3FC5372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BB656-BB5C-445B-BEB3-459FDCC37CE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0FB39A-935D-4331-B7D5-3653FA426191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941F05-6FC2-478E-90B3-D713CC9B4DA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3F8B39-C367-4FBC-93CD-36CA008ECD88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E0B663-46BC-4437-A471-D8F0D5B1473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7B0A6B-8170-467E-A2AD-926D87CC10C3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503C47-AA4A-4AD8-AACE-8080916A1F3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E4911D-9937-44F8-B8DE-AE7743874F50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BA6363-746F-40C1-9CA8-CE24FC7EC5E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988474-DF53-4110-A85A-1F3E61A43270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0B47E1-E964-4915-85FF-FABDC688314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73D124-5F00-4B6C-8652-36CE2DC62C29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E4D04D-5AAA-47A8-BA6B-96E8D6F93FC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8A728E-16BA-483A-9DAA-ED3B0F27BDC1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10E06B-A0BA-4B86-91FC-47101842B83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D9F0F1-1A55-4965-81AF-80AA1FBFE3C7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C7D174-1A71-4AEF-84A2-A257CA36D4D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46017C-4184-4384-8762-9BDB67709266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D68798-73A0-4C99-9E71-3F6C3E043B7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E63FA4-765E-4AB7-8C72-3C9911A3CC6D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522F7F-BAE3-4B6A-A5F7-2C42CDACF2B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8.xml"/><Relationship Id="rId8" Type="http://schemas.openxmlformats.org/officeDocument/2006/relationships/slideLayout" Target="../slideLayouts/slideLayout107.xml"/><Relationship Id="rId7" Type="http://schemas.openxmlformats.org/officeDocument/2006/relationships/slideLayout" Target="../slideLayouts/slideLayout106.xml"/><Relationship Id="rId6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103.xml"/><Relationship Id="rId3" Type="http://schemas.openxmlformats.org/officeDocument/2006/relationships/slideLayout" Target="../slideLayouts/slideLayout102.xml"/><Relationship Id="rId2" Type="http://schemas.openxmlformats.org/officeDocument/2006/relationships/slideLayout" Target="../slideLayouts/slideLayout101.xml"/><Relationship Id="rId13" Type="http://schemas.openxmlformats.org/officeDocument/2006/relationships/theme" Target="../theme/theme10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0.xml"/><Relationship Id="rId10" Type="http://schemas.openxmlformats.org/officeDocument/2006/relationships/slideLayout" Target="../slideLayouts/slideLayout109.xml"/><Relationship Id="rId1" Type="http://schemas.openxmlformats.org/officeDocument/2006/relationships/slideLayout" Target="../slideLayouts/slideLayout100.xml"/></Relationships>
</file>

<file path=ppt/slideMasters/_rels/slideMaster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9.xml"/><Relationship Id="rId8" Type="http://schemas.openxmlformats.org/officeDocument/2006/relationships/slideLayout" Target="../slideLayouts/slideLayout118.xml"/><Relationship Id="rId7" Type="http://schemas.openxmlformats.org/officeDocument/2006/relationships/slideLayout" Target="../slideLayouts/slideLayout117.xml"/><Relationship Id="rId6" Type="http://schemas.openxmlformats.org/officeDocument/2006/relationships/slideLayout" Target="../slideLayouts/slideLayout116.xml"/><Relationship Id="rId5" Type="http://schemas.openxmlformats.org/officeDocument/2006/relationships/slideLayout" Target="../slideLayouts/slideLayout115.xml"/><Relationship Id="rId4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13.xml"/><Relationship Id="rId2" Type="http://schemas.openxmlformats.org/officeDocument/2006/relationships/slideLayout" Target="../slideLayouts/slideLayout112.xml"/><Relationship Id="rId13" Type="http://schemas.openxmlformats.org/officeDocument/2006/relationships/theme" Target="../theme/theme1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21.xml"/><Relationship Id="rId10" Type="http://schemas.openxmlformats.org/officeDocument/2006/relationships/slideLayout" Target="../slideLayouts/slideLayout120.xml"/><Relationship Id="rId1" Type="http://schemas.openxmlformats.org/officeDocument/2006/relationships/slideLayout" Target="../slideLayouts/slideLayout111.xml"/></Relationships>
</file>

<file path=ppt/slideMasters/_rels/slideMaster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0.xml"/><Relationship Id="rId8" Type="http://schemas.openxmlformats.org/officeDocument/2006/relationships/slideLayout" Target="../slideLayouts/slideLayout129.xml"/><Relationship Id="rId7" Type="http://schemas.openxmlformats.org/officeDocument/2006/relationships/slideLayout" Target="../slideLayouts/slideLayout128.xml"/><Relationship Id="rId6" Type="http://schemas.openxmlformats.org/officeDocument/2006/relationships/slideLayout" Target="../slideLayouts/slideLayout127.xml"/><Relationship Id="rId5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125.xml"/><Relationship Id="rId3" Type="http://schemas.openxmlformats.org/officeDocument/2006/relationships/slideLayout" Target="../slideLayouts/slideLayout124.xml"/><Relationship Id="rId2" Type="http://schemas.openxmlformats.org/officeDocument/2006/relationships/slideLayout" Target="../slideLayouts/slideLayout123.xml"/><Relationship Id="rId13" Type="http://schemas.openxmlformats.org/officeDocument/2006/relationships/theme" Target="../theme/theme12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31.xml"/><Relationship Id="rId1" Type="http://schemas.openxmlformats.org/officeDocument/2006/relationships/slideLayout" Target="../slideLayouts/slideLayout122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3" Type="http://schemas.openxmlformats.org/officeDocument/2006/relationships/theme" Target="../theme/theme3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0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5.xml"/><Relationship Id="rId13" Type="http://schemas.openxmlformats.org/officeDocument/2006/relationships/theme" Target="../theme/theme4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6.xml"/><Relationship Id="rId13" Type="http://schemas.openxmlformats.org/officeDocument/2006/relationships/theme" Target="../theme/theme5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4.xml"/><Relationship Id="rId1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9.xml"/><Relationship Id="rId3" Type="http://schemas.openxmlformats.org/officeDocument/2006/relationships/slideLayout" Target="../slideLayouts/slideLayout58.xml"/><Relationship Id="rId2" Type="http://schemas.openxmlformats.org/officeDocument/2006/relationships/slideLayout" Target="../slideLayouts/slideLayout57.xml"/><Relationship Id="rId13" Type="http://schemas.openxmlformats.org/officeDocument/2006/relationships/theme" Target="../theme/theme6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5.xml"/><Relationship Id="rId1" Type="http://schemas.openxmlformats.org/officeDocument/2006/relationships/slideLayout" Target="../slideLayouts/slideLayout56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2.xml"/><Relationship Id="rId5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0.xml"/><Relationship Id="rId3" Type="http://schemas.openxmlformats.org/officeDocument/2006/relationships/slideLayout" Target="../slideLayouts/slideLayout69.xml"/><Relationship Id="rId2" Type="http://schemas.openxmlformats.org/officeDocument/2006/relationships/slideLayout" Target="../slideLayouts/slideLayout68.xml"/><Relationship Id="rId13" Type="http://schemas.openxmlformats.org/officeDocument/2006/relationships/theme" Target="../theme/theme7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6.xml"/><Relationship Id="rId1" Type="http://schemas.openxmlformats.org/officeDocument/2006/relationships/slideLayout" Target="../slideLayouts/slideLayout67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6.xml"/><Relationship Id="rId8" Type="http://schemas.openxmlformats.org/officeDocument/2006/relationships/slideLayout" Target="../slideLayouts/slideLayout85.xml"/><Relationship Id="rId7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3.xml"/><Relationship Id="rId5" Type="http://schemas.openxmlformats.org/officeDocument/2006/relationships/slideLayout" Target="../slideLayouts/slideLayout82.xml"/><Relationship Id="rId4" Type="http://schemas.openxmlformats.org/officeDocument/2006/relationships/slideLayout" Target="../slideLayouts/slideLayout81.xml"/><Relationship Id="rId3" Type="http://schemas.openxmlformats.org/officeDocument/2006/relationships/slideLayout" Target="../slideLayouts/slideLayout80.xml"/><Relationship Id="rId2" Type="http://schemas.openxmlformats.org/officeDocument/2006/relationships/slideLayout" Target="../slideLayouts/slideLayout79.xml"/><Relationship Id="rId13" Type="http://schemas.openxmlformats.org/officeDocument/2006/relationships/theme" Target="../theme/theme8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87.xml"/><Relationship Id="rId1" Type="http://schemas.openxmlformats.org/officeDocument/2006/relationships/slideLayout" Target="../slideLayouts/slideLayout78.xml"/></Relationships>
</file>

<file path=ppt/slideMasters/_rels/slideMaster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7.xml"/><Relationship Id="rId8" Type="http://schemas.openxmlformats.org/officeDocument/2006/relationships/slideLayout" Target="../slideLayouts/slideLayout96.xml"/><Relationship Id="rId7" Type="http://schemas.openxmlformats.org/officeDocument/2006/relationships/slideLayout" Target="../slideLayouts/slideLayout95.xml"/><Relationship Id="rId6" Type="http://schemas.openxmlformats.org/officeDocument/2006/relationships/slideLayout" Target="../slideLayouts/slideLayout94.xml"/><Relationship Id="rId5" Type="http://schemas.openxmlformats.org/officeDocument/2006/relationships/slideLayout" Target="../slideLayouts/slideLayout93.xml"/><Relationship Id="rId4" Type="http://schemas.openxmlformats.org/officeDocument/2006/relationships/slideLayout" Target="../slideLayouts/slideLayout92.xml"/><Relationship Id="rId3" Type="http://schemas.openxmlformats.org/officeDocument/2006/relationships/slideLayout" Target="../slideLayouts/slideLayout91.xml"/><Relationship Id="rId2" Type="http://schemas.openxmlformats.org/officeDocument/2006/relationships/slideLayout" Target="../slideLayouts/slideLayout90.xml"/><Relationship Id="rId13" Type="http://schemas.openxmlformats.org/officeDocument/2006/relationships/theme" Target="../theme/theme9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98.xml"/><Relationship Id="rId1" Type="http://schemas.openxmlformats.org/officeDocument/2006/relationships/slideLayout" Target="../slideLayouts/slideLayout8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smtClean="0"/>
              <a:t>单击此处编辑母版标题样式</a:t>
            </a:r>
            <a:endParaRPr lang="zh-CN" smtClean="0"/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smtClean="0"/>
              <a:t>单击此处编辑母版文本样式</a:t>
            </a:r>
            <a:endParaRPr lang="zh-CN" smtClean="0"/>
          </a:p>
          <a:p>
            <a:pPr lvl="1"/>
            <a:r>
              <a:rPr lang="zh-CN" smtClean="0"/>
              <a:t>第二级</a:t>
            </a:r>
            <a:endParaRPr lang="zh-CN" smtClean="0"/>
          </a:p>
          <a:p>
            <a:pPr lvl="2"/>
            <a:r>
              <a:rPr lang="zh-CN" smtClean="0"/>
              <a:t>第三级</a:t>
            </a:r>
            <a:endParaRPr lang="zh-CN" smtClean="0"/>
          </a:p>
          <a:p>
            <a:pPr lvl="3"/>
            <a:r>
              <a:rPr lang="zh-CN" smtClean="0"/>
              <a:t>第四级</a:t>
            </a:r>
            <a:endParaRPr lang="zh-CN" smtClean="0"/>
          </a:p>
          <a:p>
            <a:pPr lvl="4"/>
            <a:r>
              <a:rPr lang="zh-CN" smtClean="0"/>
              <a:t>第五级</a:t>
            </a:r>
            <a:endParaRPr lang="zh-CN" smtClean="0"/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7F378FFD-BE70-47B1-BFEE-E03EB0084A1F}" type="datetimeFigureOut">
              <a:rPr lang="zh-CN" altLang="en-US"/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50040B58-9208-4C2A-B907-9E8222C2711D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smtClean="0"/>
              <a:t>单击此处编辑母版标题样式</a:t>
            </a:r>
            <a:endParaRPr lang="zh-CN" smtClean="0"/>
          </a:p>
        </p:txBody>
      </p:sp>
      <p:sp>
        <p:nvSpPr>
          <p:cNvPr id="10243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smtClean="0"/>
              <a:t>单击此处编辑母版文本样式</a:t>
            </a:r>
            <a:endParaRPr lang="zh-CN" smtClean="0"/>
          </a:p>
          <a:p>
            <a:pPr lvl="1"/>
            <a:r>
              <a:rPr lang="zh-CN" smtClean="0"/>
              <a:t>第二级</a:t>
            </a:r>
            <a:endParaRPr lang="zh-CN" smtClean="0"/>
          </a:p>
          <a:p>
            <a:pPr lvl="2"/>
            <a:r>
              <a:rPr lang="zh-CN" smtClean="0"/>
              <a:t>第三级</a:t>
            </a:r>
            <a:endParaRPr lang="zh-CN" smtClean="0"/>
          </a:p>
          <a:p>
            <a:pPr lvl="3"/>
            <a:r>
              <a:rPr lang="zh-CN" smtClean="0"/>
              <a:t>第四级</a:t>
            </a:r>
            <a:endParaRPr lang="zh-CN" smtClean="0"/>
          </a:p>
          <a:p>
            <a:pPr lvl="4"/>
            <a:r>
              <a:rPr lang="zh-CN" smtClean="0"/>
              <a:t>第五级</a:t>
            </a:r>
            <a:endParaRPr lang="zh-CN" smtClean="0"/>
          </a:p>
        </p:txBody>
      </p:sp>
      <p:sp>
        <p:nvSpPr>
          <p:cNvPr id="11268" name="日期占位符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A870AF8C-30FC-4953-B764-AA4D84965B79}" type="datetimeFigureOut">
              <a:rPr lang="zh-CN" altLang="en-US"/>
            </a:fld>
            <a:endParaRPr lang="zh-CN" altLang="en-US"/>
          </a:p>
        </p:txBody>
      </p:sp>
      <p:sp>
        <p:nvSpPr>
          <p:cNvPr id="11269" name="页脚占位符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270" name="灯片编号占位符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E45BCC5E-F40C-4193-86B8-678686B7E048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2pPr>
      <a:lvl3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3pPr>
      <a:lvl4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4pPr>
      <a:lvl5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5pPr>
      <a:lvl6pPr marL="4572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6pPr>
      <a:lvl7pPr marL="9144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7pPr>
      <a:lvl8pPr marL="13716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8pPr>
      <a:lvl9pPr marL="18288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9pPr>
    </p:titleStyle>
    <p:bodyStyle>
      <a:lvl1pPr marL="455930" indent="-4559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9330" indent="-3797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27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23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19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91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63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35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707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smtClean="0"/>
              <a:t>单击此处编辑母版标题样式</a:t>
            </a:r>
            <a:endParaRPr lang="zh-CN" smtClean="0"/>
          </a:p>
        </p:txBody>
      </p:sp>
      <p:sp>
        <p:nvSpPr>
          <p:cNvPr id="1126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smtClean="0"/>
              <a:t>单击此处编辑母版文本样式</a:t>
            </a:r>
            <a:endParaRPr lang="zh-CN" smtClean="0"/>
          </a:p>
          <a:p>
            <a:pPr lvl="1"/>
            <a:r>
              <a:rPr lang="zh-CN" smtClean="0"/>
              <a:t>第二级</a:t>
            </a:r>
            <a:endParaRPr lang="zh-CN" smtClean="0"/>
          </a:p>
          <a:p>
            <a:pPr lvl="2"/>
            <a:r>
              <a:rPr lang="zh-CN" smtClean="0"/>
              <a:t>第三级</a:t>
            </a:r>
            <a:endParaRPr lang="zh-CN" smtClean="0"/>
          </a:p>
          <a:p>
            <a:pPr lvl="3"/>
            <a:r>
              <a:rPr lang="zh-CN" smtClean="0"/>
              <a:t>第四级</a:t>
            </a:r>
            <a:endParaRPr lang="zh-CN" smtClean="0"/>
          </a:p>
          <a:p>
            <a:pPr lvl="4"/>
            <a:r>
              <a:rPr lang="zh-CN" smtClean="0"/>
              <a:t>第五级</a:t>
            </a:r>
            <a:endParaRPr lang="zh-CN" smtClean="0"/>
          </a:p>
        </p:txBody>
      </p:sp>
      <p:sp>
        <p:nvSpPr>
          <p:cNvPr id="12292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01C66336-B430-472D-A259-7FC2B7E68CAC}" type="datetimeFigureOut">
              <a:rPr lang="zh-CN" altLang="en-US"/>
            </a:fld>
            <a:endParaRPr lang="zh-CN" altLang="en-US"/>
          </a:p>
        </p:txBody>
      </p:sp>
      <p:sp>
        <p:nvSpPr>
          <p:cNvPr id="12293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294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956EEBB2-7BDE-4B27-B2EB-C1DDE0105578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2pPr>
      <a:lvl3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3pPr>
      <a:lvl4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4pPr>
      <a:lvl5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5pPr>
      <a:lvl6pPr marL="4572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6pPr>
      <a:lvl7pPr marL="9144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7pPr>
      <a:lvl8pPr marL="13716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8pPr>
      <a:lvl9pPr marL="18288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9pPr>
    </p:titleStyle>
    <p:bodyStyle>
      <a:lvl1pPr marL="455930" indent="-4559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9330" indent="-3797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27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23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19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91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63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35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707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smtClean="0"/>
              <a:t>单击此处编辑母版标题样式</a:t>
            </a:r>
            <a:endParaRPr lang="zh-CN" smtClean="0"/>
          </a:p>
        </p:txBody>
      </p:sp>
      <p:sp>
        <p:nvSpPr>
          <p:cNvPr id="12291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smtClean="0"/>
              <a:t>单击此处编辑母版文本样式</a:t>
            </a:r>
            <a:endParaRPr lang="zh-CN" smtClean="0"/>
          </a:p>
          <a:p>
            <a:pPr lvl="1"/>
            <a:r>
              <a:rPr lang="zh-CN" smtClean="0"/>
              <a:t>第二级</a:t>
            </a:r>
            <a:endParaRPr lang="zh-CN" smtClean="0"/>
          </a:p>
          <a:p>
            <a:pPr lvl="2"/>
            <a:r>
              <a:rPr lang="zh-CN" smtClean="0"/>
              <a:t>第三级</a:t>
            </a:r>
            <a:endParaRPr lang="zh-CN" smtClean="0"/>
          </a:p>
          <a:p>
            <a:pPr lvl="3"/>
            <a:r>
              <a:rPr lang="zh-CN" smtClean="0"/>
              <a:t>第四级</a:t>
            </a:r>
            <a:endParaRPr lang="zh-CN" smtClean="0"/>
          </a:p>
          <a:p>
            <a:pPr lvl="4"/>
            <a:r>
              <a:rPr lang="zh-CN" smtClean="0"/>
              <a:t>第五级</a:t>
            </a:r>
            <a:endParaRPr lang="zh-CN" smtClean="0"/>
          </a:p>
        </p:txBody>
      </p:sp>
      <p:sp>
        <p:nvSpPr>
          <p:cNvPr id="13316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D3794A62-93BB-4A2D-B843-B493D8ED773E}" type="datetimeFigureOut">
              <a:rPr lang="zh-CN" altLang="en-US"/>
            </a:fld>
            <a:endParaRPr lang="zh-CN" altLang="en-US"/>
          </a:p>
        </p:txBody>
      </p:sp>
      <p:sp>
        <p:nvSpPr>
          <p:cNvPr id="13317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3318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71E8AB3A-6313-4E84-9F1C-800376DBD100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2pPr>
      <a:lvl3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3pPr>
      <a:lvl4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4pPr>
      <a:lvl5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5pPr>
      <a:lvl6pPr marL="4572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6pPr>
      <a:lvl7pPr marL="9144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7pPr>
      <a:lvl8pPr marL="13716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8pPr>
      <a:lvl9pPr marL="18288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9pPr>
    </p:titleStyle>
    <p:bodyStyle>
      <a:lvl1pPr marL="455930" indent="-4559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9330" indent="-3797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27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23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19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91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63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35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707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smtClean="0"/>
              <a:t>单击此处编辑母版标题样式</a:t>
            </a:r>
            <a:endParaRPr lang="zh-CN" smtClean="0"/>
          </a:p>
        </p:txBody>
      </p:sp>
      <p:sp>
        <p:nvSpPr>
          <p:cNvPr id="2051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smtClean="0"/>
              <a:t>单击此处编辑母版文本样式</a:t>
            </a:r>
            <a:endParaRPr lang="zh-CN" smtClean="0"/>
          </a:p>
          <a:p>
            <a:pPr lvl="1"/>
            <a:r>
              <a:rPr lang="zh-CN" smtClean="0"/>
              <a:t>第二级</a:t>
            </a:r>
            <a:endParaRPr lang="zh-CN" smtClean="0"/>
          </a:p>
          <a:p>
            <a:pPr lvl="2"/>
            <a:r>
              <a:rPr lang="zh-CN" smtClean="0"/>
              <a:t>第三级</a:t>
            </a:r>
            <a:endParaRPr lang="zh-CN" smtClean="0"/>
          </a:p>
          <a:p>
            <a:pPr lvl="3"/>
            <a:r>
              <a:rPr lang="zh-CN" smtClean="0"/>
              <a:t>第四级</a:t>
            </a:r>
            <a:endParaRPr lang="zh-CN" smtClean="0"/>
          </a:p>
          <a:p>
            <a:pPr lvl="4"/>
            <a:r>
              <a:rPr lang="zh-CN" smtClean="0"/>
              <a:t>第五级</a:t>
            </a:r>
            <a:endParaRPr lang="zh-CN" smtClean="0"/>
          </a:p>
        </p:txBody>
      </p:sp>
      <p:sp>
        <p:nvSpPr>
          <p:cNvPr id="3076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A5D6CF6B-ADD0-4605-97E4-55C16FB1162C}" type="datetimeFigureOut">
              <a:rPr lang="zh-CN" altLang="en-US"/>
            </a:fld>
            <a:endParaRPr lang="zh-CN" altLang="en-US"/>
          </a:p>
        </p:txBody>
      </p:sp>
      <p:sp>
        <p:nvSpPr>
          <p:cNvPr id="3077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078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62F6FBDF-5792-4767-9E37-3FA4C85B4797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2pPr>
      <a:lvl3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3pPr>
      <a:lvl4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4pPr>
      <a:lvl5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5pPr>
      <a:lvl6pPr marL="4572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6pPr>
      <a:lvl7pPr marL="9144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7pPr>
      <a:lvl8pPr marL="13716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8pPr>
      <a:lvl9pPr marL="18288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9pPr>
    </p:titleStyle>
    <p:bodyStyle>
      <a:lvl1pPr marL="455930" indent="-4559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9330" indent="-3797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27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23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19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91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63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35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707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smtClean="0"/>
              <a:t>单击此处编辑母版标题样式</a:t>
            </a:r>
            <a:endParaRPr lang="zh-CN" smtClean="0"/>
          </a:p>
        </p:txBody>
      </p:sp>
      <p:sp>
        <p:nvSpPr>
          <p:cNvPr id="3075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smtClean="0"/>
              <a:t>单击此处编辑母版文本样式</a:t>
            </a:r>
            <a:endParaRPr lang="zh-CN" smtClean="0"/>
          </a:p>
          <a:p>
            <a:pPr lvl="1"/>
            <a:r>
              <a:rPr lang="zh-CN" smtClean="0"/>
              <a:t>第二级</a:t>
            </a:r>
            <a:endParaRPr lang="zh-CN" smtClean="0"/>
          </a:p>
          <a:p>
            <a:pPr lvl="2"/>
            <a:r>
              <a:rPr lang="zh-CN" smtClean="0"/>
              <a:t>第三级</a:t>
            </a:r>
            <a:endParaRPr lang="zh-CN" smtClean="0"/>
          </a:p>
          <a:p>
            <a:pPr lvl="3"/>
            <a:r>
              <a:rPr lang="zh-CN" smtClean="0"/>
              <a:t>第四级</a:t>
            </a:r>
            <a:endParaRPr lang="zh-CN" smtClean="0"/>
          </a:p>
          <a:p>
            <a:pPr lvl="4"/>
            <a:r>
              <a:rPr lang="zh-CN" smtClean="0"/>
              <a:t>第五级</a:t>
            </a:r>
            <a:endParaRPr lang="zh-CN" smtClean="0"/>
          </a:p>
        </p:txBody>
      </p:sp>
      <p:sp>
        <p:nvSpPr>
          <p:cNvPr id="4100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217E5387-2008-47FC-B4EB-B0399464B045}" type="datetimeFigureOut">
              <a:rPr lang="zh-CN" altLang="en-US"/>
            </a:fld>
            <a:endParaRPr lang="zh-CN" altLang="en-US"/>
          </a:p>
        </p:txBody>
      </p:sp>
      <p:sp>
        <p:nvSpPr>
          <p:cNvPr id="4101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102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AEEF2EB1-D2CC-436E-B156-4F109E8EDF52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2pPr>
      <a:lvl3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3pPr>
      <a:lvl4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4pPr>
      <a:lvl5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5pPr>
      <a:lvl6pPr marL="4572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6pPr>
      <a:lvl7pPr marL="9144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7pPr>
      <a:lvl8pPr marL="13716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8pPr>
      <a:lvl9pPr marL="18288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9pPr>
    </p:titleStyle>
    <p:bodyStyle>
      <a:lvl1pPr marL="455930" indent="-4559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9330" indent="-3797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27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23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19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91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63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35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707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smtClean="0"/>
              <a:t>单击此处编辑母版标题样式</a:t>
            </a:r>
            <a:endParaRPr lang="zh-CN" smtClean="0"/>
          </a:p>
        </p:txBody>
      </p:sp>
      <p:sp>
        <p:nvSpPr>
          <p:cNvPr id="4099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smtClean="0"/>
              <a:t>单击此处编辑母版文本样式</a:t>
            </a:r>
            <a:endParaRPr lang="zh-CN" smtClean="0"/>
          </a:p>
          <a:p>
            <a:pPr lvl="1"/>
            <a:r>
              <a:rPr lang="zh-CN" smtClean="0"/>
              <a:t>第二级</a:t>
            </a:r>
            <a:endParaRPr lang="zh-CN" smtClean="0"/>
          </a:p>
          <a:p>
            <a:pPr lvl="2"/>
            <a:r>
              <a:rPr lang="zh-CN" smtClean="0"/>
              <a:t>第三级</a:t>
            </a:r>
            <a:endParaRPr lang="zh-CN" smtClean="0"/>
          </a:p>
          <a:p>
            <a:pPr lvl="3"/>
            <a:r>
              <a:rPr lang="zh-CN" smtClean="0"/>
              <a:t>第四级</a:t>
            </a:r>
            <a:endParaRPr lang="zh-CN" smtClean="0"/>
          </a:p>
          <a:p>
            <a:pPr lvl="4"/>
            <a:r>
              <a:rPr lang="zh-CN" smtClean="0"/>
              <a:t>第五级</a:t>
            </a:r>
            <a:endParaRPr lang="zh-CN" smtClean="0"/>
          </a:p>
        </p:txBody>
      </p:sp>
      <p:sp>
        <p:nvSpPr>
          <p:cNvPr id="5124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8DCBF038-8F8A-4D9A-8E1D-E6D68F108D50}" type="datetimeFigureOut">
              <a:rPr lang="zh-CN" altLang="en-US"/>
            </a:fld>
            <a:endParaRPr lang="zh-CN" altLang="en-US"/>
          </a:p>
        </p:txBody>
      </p:sp>
      <p:sp>
        <p:nvSpPr>
          <p:cNvPr id="5125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126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557B5BC0-FDA3-4C84-9DE8-76415FD8D24F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2pPr>
      <a:lvl3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3pPr>
      <a:lvl4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4pPr>
      <a:lvl5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5pPr>
      <a:lvl6pPr marL="4572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6pPr>
      <a:lvl7pPr marL="9144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7pPr>
      <a:lvl8pPr marL="13716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8pPr>
      <a:lvl9pPr marL="18288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9pPr>
    </p:titleStyle>
    <p:bodyStyle>
      <a:lvl1pPr marL="455930" indent="-4559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9330" indent="-3797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27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23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19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91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63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35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707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smtClean="0"/>
              <a:t>单击此处编辑母版标题样式</a:t>
            </a:r>
            <a:endParaRPr lang="zh-CN" smtClean="0"/>
          </a:p>
        </p:txBody>
      </p:sp>
      <p:sp>
        <p:nvSpPr>
          <p:cNvPr id="5123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smtClean="0"/>
              <a:t>单击此处编辑母版文本样式</a:t>
            </a:r>
            <a:endParaRPr lang="zh-CN" smtClean="0"/>
          </a:p>
          <a:p>
            <a:pPr lvl="1"/>
            <a:r>
              <a:rPr lang="zh-CN" smtClean="0"/>
              <a:t>第二级</a:t>
            </a:r>
            <a:endParaRPr lang="zh-CN" smtClean="0"/>
          </a:p>
          <a:p>
            <a:pPr lvl="2"/>
            <a:r>
              <a:rPr lang="zh-CN" smtClean="0"/>
              <a:t>第三级</a:t>
            </a:r>
            <a:endParaRPr lang="zh-CN" smtClean="0"/>
          </a:p>
          <a:p>
            <a:pPr lvl="3"/>
            <a:r>
              <a:rPr lang="zh-CN" smtClean="0"/>
              <a:t>第四级</a:t>
            </a:r>
            <a:endParaRPr lang="zh-CN" smtClean="0"/>
          </a:p>
          <a:p>
            <a:pPr lvl="4"/>
            <a:r>
              <a:rPr lang="zh-CN" smtClean="0"/>
              <a:t>第五级</a:t>
            </a:r>
            <a:endParaRPr lang="zh-CN" smtClean="0"/>
          </a:p>
        </p:txBody>
      </p:sp>
      <p:sp>
        <p:nvSpPr>
          <p:cNvPr id="6148" name="日期占位符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250B9FAE-82D9-41AB-90CB-91C43726C12B}" type="datetimeFigureOut">
              <a:rPr lang="zh-CN" altLang="en-US"/>
            </a:fld>
            <a:endParaRPr lang="zh-CN" altLang="en-US"/>
          </a:p>
        </p:txBody>
      </p:sp>
      <p:sp>
        <p:nvSpPr>
          <p:cNvPr id="6149" name="页脚占位符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150" name="灯片编号占位符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C8C1FF0E-88CD-4A8B-B709-58E9E478FEBA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2pPr>
      <a:lvl3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3pPr>
      <a:lvl4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4pPr>
      <a:lvl5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5pPr>
      <a:lvl6pPr marL="4572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6pPr>
      <a:lvl7pPr marL="9144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7pPr>
      <a:lvl8pPr marL="13716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8pPr>
      <a:lvl9pPr marL="18288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9pPr>
    </p:titleStyle>
    <p:bodyStyle>
      <a:lvl1pPr marL="455930" indent="-4559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9330" indent="-3797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27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23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19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91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63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35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707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smtClean="0"/>
              <a:t>单击此处编辑母版标题样式</a:t>
            </a:r>
            <a:endParaRPr lang="zh-CN" smtClean="0"/>
          </a:p>
        </p:txBody>
      </p:sp>
      <p:sp>
        <p:nvSpPr>
          <p:cNvPr id="614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smtClean="0"/>
              <a:t>单击此处编辑母版文本样式</a:t>
            </a:r>
            <a:endParaRPr lang="zh-CN" smtClean="0"/>
          </a:p>
          <a:p>
            <a:pPr lvl="1"/>
            <a:r>
              <a:rPr lang="zh-CN" smtClean="0"/>
              <a:t>第二级</a:t>
            </a:r>
            <a:endParaRPr lang="zh-CN" smtClean="0"/>
          </a:p>
          <a:p>
            <a:pPr lvl="2"/>
            <a:r>
              <a:rPr lang="zh-CN" smtClean="0"/>
              <a:t>第三级</a:t>
            </a:r>
            <a:endParaRPr lang="zh-CN" smtClean="0"/>
          </a:p>
          <a:p>
            <a:pPr lvl="3"/>
            <a:r>
              <a:rPr lang="zh-CN" smtClean="0"/>
              <a:t>第四级</a:t>
            </a:r>
            <a:endParaRPr lang="zh-CN" smtClean="0"/>
          </a:p>
          <a:p>
            <a:pPr lvl="4"/>
            <a:r>
              <a:rPr lang="zh-CN" smtClean="0"/>
              <a:t>第五级</a:t>
            </a:r>
            <a:endParaRPr lang="zh-CN" smtClean="0"/>
          </a:p>
        </p:txBody>
      </p:sp>
      <p:sp>
        <p:nvSpPr>
          <p:cNvPr id="7172" name="日期占位符 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34B1E7F6-A919-4684-9F9D-4A027B39B151}" type="datetimeFigureOut">
              <a:rPr lang="zh-CN" altLang="en-US"/>
            </a:fld>
            <a:endParaRPr lang="zh-CN" altLang="en-US"/>
          </a:p>
        </p:txBody>
      </p:sp>
      <p:sp>
        <p:nvSpPr>
          <p:cNvPr id="7173" name="页脚占位符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174" name="灯片编号占位符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AD9CC471-243B-4BCB-AFE5-E365A3359747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2pPr>
      <a:lvl3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3pPr>
      <a:lvl4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4pPr>
      <a:lvl5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5pPr>
      <a:lvl6pPr marL="4572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6pPr>
      <a:lvl7pPr marL="9144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7pPr>
      <a:lvl8pPr marL="13716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8pPr>
      <a:lvl9pPr marL="18288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9pPr>
    </p:titleStyle>
    <p:bodyStyle>
      <a:lvl1pPr marL="455930" indent="-4559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9330" indent="-3797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27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23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19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91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63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35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707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smtClean="0"/>
              <a:t>单击此处编辑母版标题样式</a:t>
            </a:r>
            <a:endParaRPr lang="zh-CN" smtClean="0"/>
          </a:p>
        </p:txBody>
      </p:sp>
      <p:sp>
        <p:nvSpPr>
          <p:cNvPr id="7171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smtClean="0"/>
              <a:t>单击此处编辑母版文本样式</a:t>
            </a:r>
            <a:endParaRPr lang="zh-CN" smtClean="0"/>
          </a:p>
          <a:p>
            <a:pPr lvl="1"/>
            <a:r>
              <a:rPr lang="zh-CN" smtClean="0"/>
              <a:t>第二级</a:t>
            </a:r>
            <a:endParaRPr lang="zh-CN" smtClean="0"/>
          </a:p>
          <a:p>
            <a:pPr lvl="2"/>
            <a:r>
              <a:rPr lang="zh-CN" smtClean="0"/>
              <a:t>第三级</a:t>
            </a:r>
            <a:endParaRPr lang="zh-CN" smtClean="0"/>
          </a:p>
          <a:p>
            <a:pPr lvl="3"/>
            <a:r>
              <a:rPr lang="zh-CN" smtClean="0"/>
              <a:t>第四级</a:t>
            </a:r>
            <a:endParaRPr lang="zh-CN" smtClean="0"/>
          </a:p>
          <a:p>
            <a:pPr lvl="4"/>
            <a:r>
              <a:rPr lang="zh-CN" smtClean="0"/>
              <a:t>第五级</a:t>
            </a:r>
            <a:endParaRPr lang="zh-CN" smtClean="0"/>
          </a:p>
        </p:txBody>
      </p:sp>
      <p:sp>
        <p:nvSpPr>
          <p:cNvPr id="8196" name="日期占位符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EC973AEF-B83D-4382-90EF-7B638A13EF6D}" type="datetimeFigureOut">
              <a:rPr lang="zh-CN" altLang="en-US"/>
            </a:fld>
            <a:endParaRPr lang="zh-CN" altLang="en-US"/>
          </a:p>
        </p:txBody>
      </p:sp>
      <p:sp>
        <p:nvSpPr>
          <p:cNvPr id="8197" name="页脚占位符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198" name="灯片编号占位符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B08BB93D-ACA5-4E30-9EF8-B2DF2528306F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2pPr>
      <a:lvl3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3pPr>
      <a:lvl4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4pPr>
      <a:lvl5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5pPr>
      <a:lvl6pPr marL="4572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6pPr>
      <a:lvl7pPr marL="9144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7pPr>
      <a:lvl8pPr marL="13716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8pPr>
      <a:lvl9pPr marL="18288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9pPr>
    </p:titleStyle>
    <p:bodyStyle>
      <a:lvl1pPr marL="455930" indent="-4559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9330" indent="-3797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27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23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19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91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63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35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707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smtClean="0"/>
              <a:t>单击此处编辑母版标题样式</a:t>
            </a:r>
            <a:endParaRPr lang="zh-CN" smtClean="0"/>
          </a:p>
        </p:txBody>
      </p:sp>
      <p:sp>
        <p:nvSpPr>
          <p:cNvPr id="8195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smtClean="0"/>
              <a:t>单击此处编辑母版文本样式</a:t>
            </a:r>
            <a:endParaRPr lang="zh-CN" smtClean="0"/>
          </a:p>
          <a:p>
            <a:pPr lvl="1"/>
            <a:r>
              <a:rPr lang="zh-CN" smtClean="0"/>
              <a:t>第二级</a:t>
            </a:r>
            <a:endParaRPr lang="zh-CN" smtClean="0"/>
          </a:p>
          <a:p>
            <a:pPr lvl="2"/>
            <a:r>
              <a:rPr lang="zh-CN" smtClean="0"/>
              <a:t>第三级</a:t>
            </a:r>
            <a:endParaRPr lang="zh-CN" smtClean="0"/>
          </a:p>
          <a:p>
            <a:pPr lvl="3"/>
            <a:r>
              <a:rPr lang="zh-CN" smtClean="0"/>
              <a:t>第四级</a:t>
            </a:r>
            <a:endParaRPr lang="zh-CN" smtClean="0"/>
          </a:p>
          <a:p>
            <a:pPr lvl="4"/>
            <a:r>
              <a:rPr lang="zh-CN" smtClean="0"/>
              <a:t>第五级</a:t>
            </a:r>
            <a:endParaRPr lang="zh-CN" smtClean="0"/>
          </a:p>
        </p:txBody>
      </p:sp>
      <p:sp>
        <p:nvSpPr>
          <p:cNvPr id="9220" name="日期占位符 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EF574EF0-7AE6-4838-8044-DD46E282D74E}" type="datetimeFigureOut">
              <a:rPr lang="zh-CN" altLang="en-US"/>
            </a:fld>
            <a:endParaRPr lang="zh-CN" altLang="en-US"/>
          </a:p>
        </p:txBody>
      </p:sp>
      <p:sp>
        <p:nvSpPr>
          <p:cNvPr id="9221" name="页脚占位符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222" name="灯片编号占位符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C1B7223F-5FC4-4098-9731-88A5EE4B751E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2pPr>
      <a:lvl3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3pPr>
      <a:lvl4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4pPr>
      <a:lvl5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5pPr>
      <a:lvl6pPr marL="4572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6pPr>
      <a:lvl7pPr marL="9144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7pPr>
      <a:lvl8pPr marL="13716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8pPr>
      <a:lvl9pPr marL="18288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9pPr>
    </p:titleStyle>
    <p:bodyStyle>
      <a:lvl1pPr marL="455930" indent="-4559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9330" indent="-3797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27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23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19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91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63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35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707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smtClean="0"/>
              <a:t>单击此处编辑母版标题样式</a:t>
            </a:r>
            <a:endParaRPr lang="zh-CN" smtClean="0"/>
          </a:p>
        </p:txBody>
      </p:sp>
      <p:sp>
        <p:nvSpPr>
          <p:cNvPr id="9219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smtClean="0"/>
              <a:t>单击此处编辑母版文本样式</a:t>
            </a:r>
            <a:endParaRPr lang="zh-CN" smtClean="0"/>
          </a:p>
          <a:p>
            <a:pPr lvl="1"/>
            <a:r>
              <a:rPr lang="zh-CN" smtClean="0"/>
              <a:t>第二级</a:t>
            </a:r>
            <a:endParaRPr lang="zh-CN" smtClean="0"/>
          </a:p>
          <a:p>
            <a:pPr lvl="2"/>
            <a:r>
              <a:rPr lang="zh-CN" smtClean="0"/>
              <a:t>第三级</a:t>
            </a:r>
            <a:endParaRPr lang="zh-CN" smtClean="0"/>
          </a:p>
          <a:p>
            <a:pPr lvl="3"/>
            <a:r>
              <a:rPr lang="zh-CN" smtClean="0"/>
              <a:t>第四级</a:t>
            </a:r>
            <a:endParaRPr lang="zh-CN" smtClean="0"/>
          </a:p>
          <a:p>
            <a:pPr lvl="4"/>
            <a:r>
              <a:rPr lang="zh-CN" smtClean="0"/>
              <a:t>第五级</a:t>
            </a:r>
            <a:endParaRPr lang="zh-CN" smtClean="0"/>
          </a:p>
        </p:txBody>
      </p:sp>
      <p:sp>
        <p:nvSpPr>
          <p:cNvPr id="10244" name="日期占位符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9E7E76B1-350C-479E-823C-6DB007F82A4F}" type="datetimeFigureOut">
              <a:rPr lang="zh-CN" altLang="en-US"/>
            </a:fld>
            <a:endParaRPr lang="zh-CN" altLang="en-US"/>
          </a:p>
        </p:txBody>
      </p:sp>
      <p:sp>
        <p:nvSpPr>
          <p:cNvPr id="10245" name="页脚占位符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246" name="灯片编号占位符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B16723AE-0CFA-493A-8638-2A1AD520AFB0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2pPr>
      <a:lvl3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3pPr>
      <a:lvl4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4pPr>
      <a:lvl5pPr algn="ctr" defTabSz="121729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5pPr>
      <a:lvl6pPr marL="4572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6pPr>
      <a:lvl7pPr marL="9144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7pPr>
      <a:lvl8pPr marL="13716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8pPr>
      <a:lvl9pPr marL="1828800" algn="ctr" defTabSz="1217295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迷你简菱心" pitchFamily="1" charset="-122"/>
        </a:defRPr>
      </a:lvl9pPr>
    </p:titleStyle>
    <p:bodyStyle>
      <a:lvl1pPr marL="455930" indent="-4559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9330" indent="-3797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27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23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1930" indent="-303530" algn="l" defTabSz="121729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91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63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35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70730" indent="-303530" algn="l" defTabSz="121729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0.png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图片 3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31"/>
          <a:stretch>
            <a:fillRect/>
          </a:stretch>
        </p:blipFill>
        <p:spPr bwMode="auto">
          <a:xfrm>
            <a:off x="0" y="10160"/>
            <a:ext cx="12192000" cy="3779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5" name="文本框 4"/>
          <p:cNvSpPr txBox="1">
            <a:spLocks noChangeArrowheads="1"/>
          </p:cNvSpPr>
          <p:nvPr/>
        </p:nvSpPr>
        <p:spPr bwMode="auto">
          <a:xfrm>
            <a:off x="3971925" y="3524250"/>
            <a:ext cx="4467225" cy="2214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/>
            <a:r>
              <a:rPr lang="en-US" altLang="zh-CN" sz="13800" dirty="0" smtClean="0">
                <a:solidFill>
                  <a:srgbClr val="2BA854"/>
                </a:solidFill>
                <a:latin typeface="Impact" panose="020B0806030902050204" pitchFamily="34" charset="0"/>
              </a:rPr>
              <a:t>2</a:t>
            </a:r>
            <a:r>
              <a:rPr lang="en-US" altLang="zh-CN" sz="13800" dirty="0" smtClean="0">
                <a:solidFill>
                  <a:srgbClr val="513087"/>
                </a:solidFill>
                <a:latin typeface="Impact" panose="020B0806030902050204" pitchFamily="34" charset="0"/>
              </a:rPr>
              <a:t>0</a:t>
            </a:r>
            <a:r>
              <a:rPr lang="en-US" altLang="zh-CN" sz="13800" dirty="0" smtClean="0">
                <a:solidFill>
                  <a:srgbClr val="DE4477"/>
                </a:solidFill>
                <a:latin typeface="Impact" panose="020B0806030902050204" pitchFamily="34" charset="0"/>
              </a:rPr>
              <a:t>1</a:t>
            </a:r>
            <a:r>
              <a:rPr lang="en-US" altLang="zh-CN" sz="13800" dirty="0" smtClean="0">
                <a:solidFill>
                  <a:srgbClr val="F4BB43"/>
                </a:solidFill>
                <a:latin typeface="Impact" panose="020B0806030902050204" pitchFamily="34" charset="0"/>
              </a:rPr>
              <a:t>7</a:t>
            </a:r>
            <a:endParaRPr lang="en-US" altLang="zh-CN" sz="13800" dirty="0" smtClean="0">
              <a:solidFill>
                <a:srgbClr val="F4BB43"/>
              </a:solidFill>
              <a:latin typeface="Impact" panose="020B0806030902050204" pitchFamily="34" charset="0"/>
            </a:endParaRPr>
          </a:p>
        </p:txBody>
      </p:sp>
      <p:sp>
        <p:nvSpPr>
          <p:cNvPr id="13316" name="文本框 5"/>
          <p:cNvSpPr txBox="1">
            <a:spLocks noChangeArrowheads="1"/>
          </p:cNvSpPr>
          <p:nvPr/>
        </p:nvSpPr>
        <p:spPr bwMode="auto">
          <a:xfrm>
            <a:off x="99695" y="5597525"/>
            <a:ext cx="11975465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 b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超越学科界限的认知基础第1组第九</a:t>
            </a:r>
            <a:r>
              <a:rPr lang="zh-CN" altLang="en-US" sz="2800" b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周学习汇报</a:t>
            </a:r>
            <a:endParaRPr lang="zh-CN" altLang="en-US" sz="2800" b="1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5"/>
          <p:cNvSpPr txBox="1">
            <a:spLocks noChangeArrowheads="1"/>
          </p:cNvSpPr>
          <p:nvPr/>
        </p:nvSpPr>
        <p:spPr bwMode="auto">
          <a:xfrm>
            <a:off x="99695" y="6217920"/>
            <a:ext cx="11975465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/>
            <a:r>
              <a:rPr lang="en-US" altLang="zh-CN" sz="200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00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黄轩宇 张煜洲 费家骏</a:t>
            </a:r>
            <a:endParaRPr lang="zh-CN" altLang="en-US" sz="200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9" name="图片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8775"/>
            <a:ext cx="1981200" cy="730250"/>
          </a:xfrm>
          <a:prstGeom prst="rect">
            <a:avLst/>
          </a:prstGeom>
          <a:noFill/>
          <a:ln>
            <a:noFill/>
          </a:ln>
          <a:effectLst>
            <a:outerShdw dist="38100" dir="8100000" algn="ctr" rotWithShape="0">
              <a:srgbClr val="000000">
                <a:alpha val="39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54" name="组合 21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3975100"/>
            <a:ext cx="323850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59" name="文本框 38"/>
          <p:cNvSpPr txBox="1">
            <a:spLocks noChangeArrowheads="1"/>
          </p:cNvSpPr>
          <p:nvPr/>
        </p:nvSpPr>
        <p:spPr bwMode="auto">
          <a:xfrm>
            <a:off x="1917700" y="539750"/>
            <a:ext cx="15621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>
                <a:solidFill>
                  <a:srgbClr val="76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本周工作展示</a:t>
            </a:r>
            <a:endParaRPr lang="zh-CN" altLang="en-US" b="1">
              <a:solidFill>
                <a:srgbClr val="76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805" y="1158240"/>
            <a:ext cx="5274310" cy="2966720"/>
          </a:xfrm>
          <a:prstGeom prst="rect">
            <a:avLst/>
          </a:prstGeom>
        </p:spPr>
      </p:pic>
      <p:pic>
        <p:nvPicPr>
          <p:cNvPr id="10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0885" y="3872865"/>
            <a:ext cx="5274310" cy="296672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图片 3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79" name="矩形 16"/>
          <p:cNvSpPr>
            <a:spLocks noChangeArrowheads="1"/>
          </p:cNvSpPr>
          <p:nvPr/>
        </p:nvSpPr>
        <p:spPr bwMode="auto">
          <a:xfrm>
            <a:off x="3594100" y="2701925"/>
            <a:ext cx="744538" cy="744538"/>
          </a:xfrm>
          <a:prstGeom prst="rect">
            <a:avLst/>
          </a:prstGeom>
          <a:solidFill>
            <a:srgbClr val="2BA8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4580" name="矩形 17"/>
          <p:cNvSpPr>
            <a:spLocks noChangeArrowheads="1"/>
          </p:cNvSpPr>
          <p:nvPr/>
        </p:nvSpPr>
        <p:spPr bwMode="auto">
          <a:xfrm>
            <a:off x="4406900" y="2701925"/>
            <a:ext cx="744538" cy="744538"/>
          </a:xfrm>
          <a:prstGeom prst="rect">
            <a:avLst/>
          </a:prstGeom>
          <a:solidFill>
            <a:srgbClr val="5130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4581" name="矩形 18"/>
          <p:cNvSpPr>
            <a:spLocks noChangeArrowheads="1"/>
          </p:cNvSpPr>
          <p:nvPr/>
        </p:nvSpPr>
        <p:spPr bwMode="auto">
          <a:xfrm>
            <a:off x="3573463" y="3529013"/>
            <a:ext cx="744537" cy="744537"/>
          </a:xfrm>
          <a:prstGeom prst="rect">
            <a:avLst/>
          </a:prstGeom>
          <a:solidFill>
            <a:srgbClr val="DE447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4582" name="矩形 19"/>
          <p:cNvSpPr>
            <a:spLocks noChangeArrowheads="1"/>
          </p:cNvSpPr>
          <p:nvPr/>
        </p:nvSpPr>
        <p:spPr bwMode="auto">
          <a:xfrm>
            <a:off x="4406900" y="3529013"/>
            <a:ext cx="744538" cy="744537"/>
          </a:xfrm>
          <a:prstGeom prst="rect">
            <a:avLst/>
          </a:prstGeom>
          <a:solidFill>
            <a:srgbClr val="F4BB4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4583" name="文本框 20"/>
          <p:cNvSpPr txBox="1">
            <a:spLocks noChangeArrowheads="1"/>
          </p:cNvSpPr>
          <p:nvPr/>
        </p:nvSpPr>
        <p:spPr bwMode="auto">
          <a:xfrm>
            <a:off x="3573463" y="2701925"/>
            <a:ext cx="1552575" cy="156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9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zh-CN" altLang="en-US" sz="96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584" name="文本框 21"/>
          <p:cNvSpPr txBox="1">
            <a:spLocks noChangeArrowheads="1"/>
          </p:cNvSpPr>
          <p:nvPr/>
        </p:nvSpPr>
        <p:spPr bwMode="auto">
          <a:xfrm>
            <a:off x="5241925" y="2819400"/>
            <a:ext cx="492125" cy="141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>
                <a:solidFill>
                  <a:srgbClr val="76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 TWO</a:t>
            </a:r>
            <a:endParaRPr lang="zh-CN" altLang="en-US" sz="2000">
              <a:solidFill>
                <a:srgbClr val="76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585" name="文本框 22"/>
          <p:cNvSpPr txBox="1">
            <a:spLocks noChangeArrowheads="1"/>
          </p:cNvSpPr>
          <p:nvPr/>
        </p:nvSpPr>
        <p:spPr bwMode="auto">
          <a:xfrm>
            <a:off x="6048693" y="3071178"/>
            <a:ext cx="263144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b="1">
                <a:solidFill>
                  <a:srgbClr val="76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逻辑模型</a:t>
            </a:r>
            <a:endParaRPr lang="zh-CN" altLang="en-US" sz="4800" b="1">
              <a:solidFill>
                <a:srgbClr val="76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6" name="图片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8775"/>
            <a:ext cx="1981200" cy="730250"/>
          </a:xfrm>
          <a:prstGeom prst="rect">
            <a:avLst/>
          </a:prstGeom>
          <a:noFill/>
          <a:ln>
            <a:noFill/>
          </a:ln>
          <a:effectLst>
            <a:outerShdw dist="38100" dir="8100000" algn="ctr" rotWithShape="0">
              <a:srgbClr val="000000">
                <a:alpha val="39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23" name="文本框 52"/>
          <p:cNvSpPr txBox="1">
            <a:spLocks noChangeArrowheads="1"/>
          </p:cNvSpPr>
          <p:nvPr/>
        </p:nvSpPr>
        <p:spPr bwMode="auto">
          <a:xfrm>
            <a:off x="1917700" y="539750"/>
            <a:ext cx="110236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>
                <a:solidFill>
                  <a:srgbClr val="76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逻辑模型</a:t>
            </a:r>
            <a:endParaRPr lang="zh-CN" altLang="en-US" b="1">
              <a:solidFill>
                <a:srgbClr val="76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70" y="1179195"/>
            <a:ext cx="9602470" cy="533273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8890" y="2442210"/>
            <a:ext cx="5841365" cy="381825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图片 3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1" name="矩形 16"/>
          <p:cNvSpPr>
            <a:spLocks noChangeArrowheads="1"/>
          </p:cNvSpPr>
          <p:nvPr/>
        </p:nvSpPr>
        <p:spPr bwMode="auto">
          <a:xfrm>
            <a:off x="3594100" y="2701925"/>
            <a:ext cx="744538" cy="744538"/>
          </a:xfrm>
          <a:prstGeom prst="rect">
            <a:avLst/>
          </a:prstGeom>
          <a:solidFill>
            <a:srgbClr val="2BA8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2772" name="矩形 17"/>
          <p:cNvSpPr>
            <a:spLocks noChangeArrowheads="1"/>
          </p:cNvSpPr>
          <p:nvPr/>
        </p:nvSpPr>
        <p:spPr bwMode="auto">
          <a:xfrm>
            <a:off x="4406900" y="2701925"/>
            <a:ext cx="744538" cy="744538"/>
          </a:xfrm>
          <a:prstGeom prst="rect">
            <a:avLst/>
          </a:prstGeom>
          <a:solidFill>
            <a:srgbClr val="5130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2773" name="矩形 18"/>
          <p:cNvSpPr>
            <a:spLocks noChangeArrowheads="1"/>
          </p:cNvSpPr>
          <p:nvPr/>
        </p:nvSpPr>
        <p:spPr bwMode="auto">
          <a:xfrm>
            <a:off x="3573463" y="3529013"/>
            <a:ext cx="744537" cy="744537"/>
          </a:xfrm>
          <a:prstGeom prst="rect">
            <a:avLst/>
          </a:prstGeom>
          <a:solidFill>
            <a:srgbClr val="DE447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2774" name="矩形 19"/>
          <p:cNvSpPr>
            <a:spLocks noChangeArrowheads="1"/>
          </p:cNvSpPr>
          <p:nvPr/>
        </p:nvSpPr>
        <p:spPr bwMode="auto">
          <a:xfrm>
            <a:off x="4406900" y="3529013"/>
            <a:ext cx="744538" cy="744537"/>
          </a:xfrm>
          <a:prstGeom prst="rect">
            <a:avLst/>
          </a:prstGeom>
          <a:solidFill>
            <a:srgbClr val="F4BB4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2775" name="文本框 20"/>
          <p:cNvSpPr txBox="1">
            <a:spLocks noChangeArrowheads="1"/>
          </p:cNvSpPr>
          <p:nvPr/>
        </p:nvSpPr>
        <p:spPr bwMode="auto">
          <a:xfrm>
            <a:off x="3573463" y="2701925"/>
            <a:ext cx="1552575" cy="156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9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lang="zh-CN" altLang="en-US" sz="96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776" name="文本框 21"/>
          <p:cNvSpPr txBox="1">
            <a:spLocks noChangeArrowheads="1"/>
          </p:cNvSpPr>
          <p:nvPr/>
        </p:nvSpPr>
        <p:spPr bwMode="auto">
          <a:xfrm>
            <a:off x="5216525" y="2725738"/>
            <a:ext cx="492125" cy="168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>
                <a:solidFill>
                  <a:srgbClr val="76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 THREE</a:t>
            </a:r>
            <a:endParaRPr lang="zh-CN" altLang="en-US" sz="2000">
              <a:solidFill>
                <a:srgbClr val="76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777" name="文本框 22"/>
          <p:cNvSpPr txBox="1">
            <a:spLocks noChangeArrowheads="1"/>
          </p:cNvSpPr>
          <p:nvPr/>
        </p:nvSpPr>
        <p:spPr bwMode="auto">
          <a:xfrm>
            <a:off x="6014403" y="3071178"/>
            <a:ext cx="446786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b="1">
                <a:solidFill>
                  <a:srgbClr val="76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讨论及修改过程</a:t>
            </a:r>
            <a:endParaRPr lang="zh-CN" altLang="en-US" sz="4800" b="1">
              <a:solidFill>
                <a:srgbClr val="76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7" name="图片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8775"/>
            <a:ext cx="1981200" cy="730250"/>
          </a:xfrm>
          <a:prstGeom prst="rect">
            <a:avLst/>
          </a:prstGeom>
          <a:noFill/>
          <a:ln>
            <a:noFill/>
          </a:ln>
          <a:effectLst>
            <a:outerShdw dist="38100" dir="8100000" algn="ctr" rotWithShape="0">
              <a:srgbClr val="000000">
                <a:alpha val="39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800" name="文本框 10"/>
          <p:cNvSpPr txBox="1">
            <a:spLocks noChangeArrowheads="1"/>
          </p:cNvSpPr>
          <p:nvPr/>
        </p:nvSpPr>
        <p:spPr bwMode="auto">
          <a:xfrm>
            <a:off x="1917700" y="539750"/>
            <a:ext cx="179197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>
                <a:solidFill>
                  <a:srgbClr val="76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讨论及修改过程</a:t>
            </a:r>
            <a:endParaRPr lang="zh-CN" altLang="en-US" b="1">
              <a:solidFill>
                <a:srgbClr val="76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020" y="1179195"/>
            <a:ext cx="10855960" cy="563753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图片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8775"/>
            <a:ext cx="1981200" cy="730250"/>
          </a:xfrm>
          <a:prstGeom prst="rect">
            <a:avLst/>
          </a:prstGeom>
          <a:noFill/>
          <a:ln>
            <a:noFill/>
          </a:ln>
          <a:effectLst>
            <a:outerShdw dist="38100" dir="8100000" algn="ctr" rotWithShape="0">
              <a:srgbClr val="000000">
                <a:alpha val="39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32" name="TextBox 13"/>
          <p:cNvSpPr txBox="1">
            <a:spLocks noChangeArrowheads="1"/>
          </p:cNvSpPr>
          <p:nvPr/>
        </p:nvSpPr>
        <p:spPr bwMode="auto">
          <a:xfrm>
            <a:off x="2911158" y="2690178"/>
            <a:ext cx="1614487" cy="14770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经过讨论，我们组确定了分工以及将作为关键词条出现的词条，还基本拟定了逻辑模型</a:t>
            </a:r>
            <a:endParaRPr lang="zh-CN" altLang="en-US" sz="1600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834" name="TextBox 13"/>
          <p:cNvSpPr txBox="1">
            <a:spLocks noChangeArrowheads="1"/>
          </p:cNvSpPr>
          <p:nvPr/>
        </p:nvSpPr>
        <p:spPr bwMode="auto">
          <a:xfrm>
            <a:off x="5078413" y="3029903"/>
            <a:ext cx="1614487" cy="73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在由费家骏翻译的过程中没有什么问题</a:t>
            </a:r>
            <a:endParaRPr lang="zh-CN" altLang="en-US" sz="1600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836" name="TextBox 13"/>
          <p:cNvSpPr txBox="1">
            <a:spLocks noChangeArrowheads="1"/>
          </p:cNvSpPr>
          <p:nvPr/>
        </p:nvSpPr>
        <p:spPr bwMode="auto">
          <a:xfrm>
            <a:off x="7246938" y="2519998"/>
            <a:ext cx="1614487" cy="1723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但是由两人共同创建词条时，黄轩宇同学链接到</a:t>
            </a:r>
            <a:r>
              <a:rPr lang="en-US" altLang="zh-CN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wiki</a:t>
            </a:r>
            <a:r>
              <a:rPr lang="zh-CN" altLang="en-US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百科时输入的是中文，经过研究，我们解决了这个小问题</a:t>
            </a:r>
            <a:endParaRPr lang="zh-CN" altLang="en-US" sz="1600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840" name="文本框 24"/>
          <p:cNvSpPr txBox="1">
            <a:spLocks noChangeArrowheads="1"/>
          </p:cNvSpPr>
          <p:nvPr/>
        </p:nvSpPr>
        <p:spPr bwMode="auto">
          <a:xfrm>
            <a:off x="1917700" y="539750"/>
            <a:ext cx="64262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>
                <a:solidFill>
                  <a:srgbClr val="76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讨论</a:t>
            </a:r>
            <a:endParaRPr lang="zh-CN" altLang="en-US" b="1">
              <a:solidFill>
                <a:srgbClr val="76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314" name="图片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31"/>
          <a:stretch>
            <a:fillRect/>
          </a:stretch>
        </p:blipFill>
        <p:spPr bwMode="auto">
          <a:xfrm>
            <a:off x="0" y="10160"/>
            <a:ext cx="12192000" cy="3779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5" name="文本框 4"/>
          <p:cNvSpPr txBox="1">
            <a:spLocks noChangeArrowheads="1"/>
          </p:cNvSpPr>
          <p:nvPr/>
        </p:nvSpPr>
        <p:spPr bwMode="auto">
          <a:xfrm>
            <a:off x="2381250" y="3555365"/>
            <a:ext cx="7009130" cy="2799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8800" dirty="0" smtClean="0">
                <a:solidFill>
                  <a:srgbClr val="2BA854"/>
                </a:solidFill>
                <a:latin typeface="Impact" panose="020B0806030902050204" pitchFamily="34" charset="0"/>
              </a:rPr>
              <a:t>THANKS FOR </a:t>
            </a:r>
            <a:endParaRPr lang="en-US" altLang="zh-CN" sz="8800" dirty="0" smtClean="0">
              <a:solidFill>
                <a:srgbClr val="2BA854"/>
              </a:solidFill>
              <a:latin typeface="Impact" panose="020B0806030902050204" pitchFamily="34" charset="0"/>
            </a:endParaRPr>
          </a:p>
          <a:p>
            <a:pPr algn="ctr" eaLnBrk="1" hangingPunct="1"/>
            <a:r>
              <a:rPr lang="en-US" altLang="zh-CN" sz="8800" dirty="0" smtClean="0">
                <a:solidFill>
                  <a:srgbClr val="2BA854"/>
                </a:solidFill>
                <a:latin typeface="Impact" panose="020B0806030902050204" pitchFamily="34" charset="0"/>
              </a:rPr>
              <a:t>WATCHING</a:t>
            </a:r>
            <a:endParaRPr lang="en-US" altLang="zh-CN" sz="8800" dirty="0" smtClean="0">
              <a:solidFill>
                <a:srgbClr val="2BA854"/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图片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31"/>
          <a:stretch>
            <a:fillRect/>
          </a:stretch>
        </p:blipFill>
        <p:spPr bwMode="auto">
          <a:xfrm>
            <a:off x="0" y="0"/>
            <a:ext cx="21272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39" name="文本框 4"/>
          <p:cNvSpPr txBox="1">
            <a:spLocks noChangeArrowheads="1"/>
          </p:cNvSpPr>
          <p:nvPr/>
        </p:nvSpPr>
        <p:spPr bwMode="auto">
          <a:xfrm>
            <a:off x="4410075" y="1504950"/>
            <a:ext cx="696913" cy="647700"/>
          </a:xfrm>
          <a:prstGeom prst="rect">
            <a:avLst/>
          </a:prstGeom>
          <a:solidFill>
            <a:srgbClr val="2BA8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zh-CN" altLang="en-US" sz="36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340" name="文本框 6"/>
          <p:cNvSpPr txBox="1">
            <a:spLocks noChangeArrowheads="1"/>
          </p:cNvSpPr>
          <p:nvPr/>
        </p:nvSpPr>
        <p:spPr bwMode="auto">
          <a:xfrm>
            <a:off x="4410075" y="2613025"/>
            <a:ext cx="696913" cy="647700"/>
          </a:xfrm>
          <a:prstGeom prst="rect">
            <a:avLst/>
          </a:prstGeom>
          <a:solidFill>
            <a:srgbClr val="5130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zh-CN" altLang="en-US" sz="36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341" name="文本框 7"/>
          <p:cNvSpPr txBox="1">
            <a:spLocks noChangeArrowheads="1"/>
          </p:cNvSpPr>
          <p:nvPr/>
        </p:nvSpPr>
        <p:spPr bwMode="auto">
          <a:xfrm>
            <a:off x="4410075" y="3721100"/>
            <a:ext cx="696913" cy="646113"/>
          </a:xfrm>
          <a:prstGeom prst="rect">
            <a:avLst/>
          </a:prstGeom>
          <a:solidFill>
            <a:srgbClr val="DE447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lang="zh-CN" altLang="en-US" sz="36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343" name="文本框 9"/>
          <p:cNvSpPr txBox="1">
            <a:spLocks noChangeArrowheads="1"/>
          </p:cNvSpPr>
          <p:nvPr/>
        </p:nvSpPr>
        <p:spPr bwMode="auto">
          <a:xfrm>
            <a:off x="5408613" y="1598613"/>
            <a:ext cx="20193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2BA85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本周工作展示</a:t>
            </a:r>
            <a:endParaRPr lang="zh-CN" altLang="en-US" sz="2400" b="1">
              <a:solidFill>
                <a:srgbClr val="2BA85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344" name="文本框 10"/>
          <p:cNvSpPr txBox="1">
            <a:spLocks noChangeArrowheads="1"/>
          </p:cNvSpPr>
          <p:nvPr/>
        </p:nvSpPr>
        <p:spPr bwMode="auto">
          <a:xfrm>
            <a:off x="5408613" y="2706688"/>
            <a:ext cx="140716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5130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逻辑模型</a:t>
            </a:r>
            <a:endParaRPr lang="zh-CN" altLang="en-US" sz="2400" b="1">
              <a:solidFill>
                <a:srgbClr val="5130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345" name="文本框 11"/>
          <p:cNvSpPr txBox="1">
            <a:spLocks noChangeArrowheads="1"/>
          </p:cNvSpPr>
          <p:nvPr/>
        </p:nvSpPr>
        <p:spPr bwMode="auto">
          <a:xfrm>
            <a:off x="5408613" y="3813175"/>
            <a:ext cx="232537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DE447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修改过程及讨论</a:t>
            </a:r>
            <a:endParaRPr lang="zh-CN" altLang="en-US" sz="2400" b="1">
              <a:solidFill>
                <a:srgbClr val="DE447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347" name="直接连接符 14"/>
          <p:cNvCxnSpPr>
            <a:cxnSpLocks noChangeShapeType="1"/>
          </p:cNvCxnSpPr>
          <p:nvPr/>
        </p:nvCxnSpPr>
        <p:spPr bwMode="auto">
          <a:xfrm>
            <a:off x="5297488" y="1600200"/>
            <a:ext cx="0" cy="457200"/>
          </a:xfrm>
          <a:prstGeom prst="line">
            <a:avLst/>
          </a:prstGeom>
          <a:noFill/>
          <a:ln w="6350">
            <a:solidFill>
              <a:srgbClr val="2BA854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48" name="直接连接符 15"/>
          <p:cNvCxnSpPr>
            <a:cxnSpLocks noChangeShapeType="1"/>
          </p:cNvCxnSpPr>
          <p:nvPr/>
        </p:nvCxnSpPr>
        <p:spPr bwMode="auto">
          <a:xfrm>
            <a:off x="5316538" y="2705100"/>
            <a:ext cx="0" cy="457200"/>
          </a:xfrm>
          <a:prstGeom prst="line">
            <a:avLst/>
          </a:prstGeom>
          <a:noFill/>
          <a:ln w="6350">
            <a:solidFill>
              <a:srgbClr val="513087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49" name="直接连接符 16"/>
          <p:cNvCxnSpPr>
            <a:cxnSpLocks noChangeShapeType="1"/>
          </p:cNvCxnSpPr>
          <p:nvPr/>
        </p:nvCxnSpPr>
        <p:spPr bwMode="auto">
          <a:xfrm>
            <a:off x="5316538" y="3817938"/>
            <a:ext cx="0" cy="457200"/>
          </a:xfrm>
          <a:prstGeom prst="line">
            <a:avLst/>
          </a:prstGeom>
          <a:noFill/>
          <a:ln w="6350">
            <a:solidFill>
              <a:srgbClr val="DE4477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51" name="直接连接符 23"/>
          <p:cNvCxnSpPr>
            <a:cxnSpLocks noChangeShapeType="1"/>
          </p:cNvCxnSpPr>
          <p:nvPr/>
        </p:nvCxnSpPr>
        <p:spPr bwMode="auto">
          <a:xfrm>
            <a:off x="5240338" y="1600200"/>
            <a:ext cx="0" cy="457200"/>
          </a:xfrm>
          <a:prstGeom prst="line">
            <a:avLst/>
          </a:prstGeom>
          <a:noFill/>
          <a:ln w="28575">
            <a:solidFill>
              <a:srgbClr val="2BA854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52" name="直接连接符 24"/>
          <p:cNvCxnSpPr>
            <a:cxnSpLocks noChangeShapeType="1"/>
          </p:cNvCxnSpPr>
          <p:nvPr/>
        </p:nvCxnSpPr>
        <p:spPr bwMode="auto">
          <a:xfrm>
            <a:off x="5259388" y="2705100"/>
            <a:ext cx="0" cy="457200"/>
          </a:xfrm>
          <a:prstGeom prst="line">
            <a:avLst/>
          </a:prstGeom>
          <a:noFill/>
          <a:ln w="28575">
            <a:solidFill>
              <a:srgbClr val="513087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53" name="直接连接符 25"/>
          <p:cNvCxnSpPr>
            <a:cxnSpLocks noChangeShapeType="1"/>
          </p:cNvCxnSpPr>
          <p:nvPr/>
        </p:nvCxnSpPr>
        <p:spPr bwMode="auto">
          <a:xfrm>
            <a:off x="5259388" y="3817938"/>
            <a:ext cx="0" cy="457200"/>
          </a:xfrm>
          <a:prstGeom prst="line">
            <a:avLst/>
          </a:prstGeom>
          <a:noFill/>
          <a:ln w="28575">
            <a:solidFill>
              <a:srgbClr val="DE4477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图片 3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3" name="矩形 16"/>
          <p:cNvSpPr>
            <a:spLocks noChangeArrowheads="1"/>
          </p:cNvSpPr>
          <p:nvPr/>
        </p:nvSpPr>
        <p:spPr bwMode="auto">
          <a:xfrm>
            <a:off x="3594100" y="2701925"/>
            <a:ext cx="744538" cy="744538"/>
          </a:xfrm>
          <a:prstGeom prst="rect">
            <a:avLst/>
          </a:prstGeom>
          <a:solidFill>
            <a:srgbClr val="2BA8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364" name="矩形 17"/>
          <p:cNvSpPr>
            <a:spLocks noChangeArrowheads="1"/>
          </p:cNvSpPr>
          <p:nvPr/>
        </p:nvSpPr>
        <p:spPr bwMode="auto">
          <a:xfrm>
            <a:off x="4406900" y="2701925"/>
            <a:ext cx="744538" cy="744538"/>
          </a:xfrm>
          <a:prstGeom prst="rect">
            <a:avLst/>
          </a:prstGeom>
          <a:solidFill>
            <a:srgbClr val="5130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365" name="矩形 18"/>
          <p:cNvSpPr>
            <a:spLocks noChangeArrowheads="1"/>
          </p:cNvSpPr>
          <p:nvPr/>
        </p:nvSpPr>
        <p:spPr bwMode="auto">
          <a:xfrm>
            <a:off x="3573463" y="3529013"/>
            <a:ext cx="744537" cy="744537"/>
          </a:xfrm>
          <a:prstGeom prst="rect">
            <a:avLst/>
          </a:prstGeom>
          <a:solidFill>
            <a:srgbClr val="DE447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366" name="矩形 19"/>
          <p:cNvSpPr>
            <a:spLocks noChangeArrowheads="1"/>
          </p:cNvSpPr>
          <p:nvPr/>
        </p:nvSpPr>
        <p:spPr bwMode="auto">
          <a:xfrm>
            <a:off x="4406900" y="3529013"/>
            <a:ext cx="744538" cy="744537"/>
          </a:xfrm>
          <a:prstGeom prst="rect">
            <a:avLst/>
          </a:prstGeom>
          <a:solidFill>
            <a:srgbClr val="F4BB4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367" name="文本框 20"/>
          <p:cNvSpPr txBox="1">
            <a:spLocks noChangeArrowheads="1"/>
          </p:cNvSpPr>
          <p:nvPr/>
        </p:nvSpPr>
        <p:spPr bwMode="auto">
          <a:xfrm>
            <a:off x="3573463" y="2701925"/>
            <a:ext cx="1552575" cy="156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9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zh-CN" altLang="en-US" sz="96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368" name="文本框 21"/>
          <p:cNvSpPr txBox="1">
            <a:spLocks noChangeArrowheads="1"/>
          </p:cNvSpPr>
          <p:nvPr/>
        </p:nvSpPr>
        <p:spPr bwMode="auto">
          <a:xfrm>
            <a:off x="5241925" y="2819400"/>
            <a:ext cx="492125" cy="1376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>
                <a:solidFill>
                  <a:srgbClr val="76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 ONE</a:t>
            </a:r>
            <a:endParaRPr lang="zh-CN" altLang="en-US" sz="2000">
              <a:solidFill>
                <a:srgbClr val="76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369" name="文本框 22"/>
          <p:cNvSpPr txBox="1">
            <a:spLocks noChangeArrowheads="1"/>
          </p:cNvSpPr>
          <p:nvPr/>
        </p:nvSpPr>
        <p:spPr bwMode="auto">
          <a:xfrm>
            <a:off x="6031548" y="3070543"/>
            <a:ext cx="385572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b="1">
                <a:solidFill>
                  <a:srgbClr val="76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本周工作展示</a:t>
            </a:r>
            <a:endParaRPr lang="zh-CN" altLang="en-US" sz="4800" b="1">
              <a:solidFill>
                <a:srgbClr val="76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9" name="图片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8775"/>
            <a:ext cx="1981200" cy="730250"/>
          </a:xfrm>
          <a:prstGeom prst="rect">
            <a:avLst/>
          </a:prstGeom>
          <a:noFill/>
          <a:ln>
            <a:noFill/>
          </a:ln>
          <a:effectLst>
            <a:outerShdw dist="38100" dir="8100000" algn="ctr" rotWithShape="0">
              <a:srgbClr val="000000">
                <a:alpha val="39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54" name="组合 21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3975100"/>
            <a:ext cx="323850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59" name="文本框 38"/>
          <p:cNvSpPr txBox="1">
            <a:spLocks noChangeArrowheads="1"/>
          </p:cNvSpPr>
          <p:nvPr/>
        </p:nvSpPr>
        <p:spPr bwMode="auto">
          <a:xfrm>
            <a:off x="1917700" y="539750"/>
            <a:ext cx="294132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>
                <a:solidFill>
                  <a:srgbClr val="76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本周工作展示之合弄制宪章</a:t>
            </a:r>
            <a:endParaRPr lang="zh-CN" altLang="en-US" b="1">
              <a:solidFill>
                <a:srgbClr val="76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7450" y="1152525"/>
            <a:ext cx="6877050" cy="55505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9" name="图片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8775"/>
            <a:ext cx="1981200" cy="730250"/>
          </a:xfrm>
          <a:prstGeom prst="rect">
            <a:avLst/>
          </a:prstGeom>
          <a:noFill/>
          <a:ln>
            <a:noFill/>
          </a:ln>
          <a:effectLst>
            <a:outerShdw dist="38100" dir="8100000" algn="ctr" rotWithShape="0">
              <a:srgbClr val="000000">
                <a:alpha val="39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54" name="组合 21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3975100"/>
            <a:ext cx="323850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59" name="文本框 38"/>
          <p:cNvSpPr txBox="1">
            <a:spLocks noChangeArrowheads="1"/>
          </p:cNvSpPr>
          <p:nvPr/>
        </p:nvSpPr>
        <p:spPr bwMode="auto">
          <a:xfrm>
            <a:off x="1917700" y="539750"/>
            <a:ext cx="15621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>
                <a:solidFill>
                  <a:srgbClr val="76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本周工作展示</a:t>
            </a:r>
            <a:endParaRPr lang="zh-CN" altLang="en-US" b="1">
              <a:solidFill>
                <a:srgbClr val="76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820" y="1198880"/>
            <a:ext cx="10267950" cy="57759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9" name="图片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8775"/>
            <a:ext cx="1981200" cy="730250"/>
          </a:xfrm>
          <a:prstGeom prst="rect">
            <a:avLst/>
          </a:prstGeom>
          <a:noFill/>
          <a:ln>
            <a:noFill/>
          </a:ln>
          <a:effectLst>
            <a:outerShdw dist="38100" dir="8100000" algn="ctr" rotWithShape="0">
              <a:srgbClr val="000000">
                <a:alpha val="39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54" name="组合 21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3975100"/>
            <a:ext cx="323850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59" name="文本框 38"/>
          <p:cNvSpPr txBox="1">
            <a:spLocks noChangeArrowheads="1"/>
          </p:cNvSpPr>
          <p:nvPr/>
        </p:nvSpPr>
        <p:spPr bwMode="auto">
          <a:xfrm>
            <a:off x="1917700" y="539750"/>
            <a:ext cx="15621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>
                <a:solidFill>
                  <a:srgbClr val="76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本周工作展示</a:t>
            </a:r>
            <a:endParaRPr lang="zh-CN" altLang="en-US" b="1">
              <a:solidFill>
                <a:srgbClr val="76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365" y="1149350"/>
            <a:ext cx="9987280" cy="56178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9" name="图片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8775"/>
            <a:ext cx="1981200" cy="730250"/>
          </a:xfrm>
          <a:prstGeom prst="rect">
            <a:avLst/>
          </a:prstGeom>
          <a:noFill/>
          <a:ln>
            <a:noFill/>
          </a:ln>
          <a:effectLst>
            <a:outerShdw dist="38100" dir="8100000" algn="ctr" rotWithShape="0">
              <a:srgbClr val="000000">
                <a:alpha val="39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54" name="组合 21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3975100"/>
            <a:ext cx="323850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59" name="文本框 38"/>
          <p:cNvSpPr txBox="1">
            <a:spLocks noChangeArrowheads="1"/>
          </p:cNvSpPr>
          <p:nvPr/>
        </p:nvSpPr>
        <p:spPr bwMode="auto">
          <a:xfrm>
            <a:off x="1917700" y="539750"/>
            <a:ext cx="15621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>
                <a:solidFill>
                  <a:srgbClr val="76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本周工作展示</a:t>
            </a:r>
            <a:endParaRPr lang="zh-CN" altLang="en-US" b="1">
              <a:solidFill>
                <a:srgbClr val="76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085" y="1148715"/>
            <a:ext cx="10130155" cy="569849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9" name="图片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8775"/>
            <a:ext cx="1981200" cy="730250"/>
          </a:xfrm>
          <a:prstGeom prst="rect">
            <a:avLst/>
          </a:prstGeom>
          <a:noFill/>
          <a:ln>
            <a:noFill/>
          </a:ln>
          <a:effectLst>
            <a:outerShdw dist="38100" dir="8100000" algn="ctr" rotWithShape="0">
              <a:srgbClr val="000000">
                <a:alpha val="39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54" name="组合 21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3975100"/>
            <a:ext cx="323850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59" name="文本框 38"/>
          <p:cNvSpPr txBox="1">
            <a:spLocks noChangeArrowheads="1"/>
          </p:cNvSpPr>
          <p:nvPr/>
        </p:nvSpPr>
        <p:spPr bwMode="auto">
          <a:xfrm>
            <a:off x="1917700" y="539750"/>
            <a:ext cx="15621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>
                <a:solidFill>
                  <a:srgbClr val="76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本周工作展示</a:t>
            </a:r>
            <a:endParaRPr lang="zh-CN" altLang="en-US" b="1">
              <a:solidFill>
                <a:srgbClr val="76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80" y="1152525"/>
            <a:ext cx="9986010" cy="561721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9" name="图片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8775"/>
            <a:ext cx="1981200" cy="730250"/>
          </a:xfrm>
          <a:prstGeom prst="rect">
            <a:avLst/>
          </a:prstGeom>
          <a:noFill/>
          <a:ln>
            <a:noFill/>
          </a:ln>
          <a:effectLst>
            <a:outerShdw dist="38100" dir="8100000" algn="ctr" rotWithShape="0">
              <a:srgbClr val="000000">
                <a:alpha val="39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54" name="组合 21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3975100"/>
            <a:ext cx="323850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59" name="文本框 38"/>
          <p:cNvSpPr txBox="1">
            <a:spLocks noChangeArrowheads="1"/>
          </p:cNvSpPr>
          <p:nvPr/>
        </p:nvSpPr>
        <p:spPr bwMode="auto">
          <a:xfrm>
            <a:off x="1917700" y="539750"/>
            <a:ext cx="15621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>
                <a:solidFill>
                  <a:srgbClr val="7671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本周工作展示</a:t>
            </a:r>
            <a:endParaRPr lang="zh-CN" altLang="en-US" b="1">
              <a:solidFill>
                <a:srgbClr val="7671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425" y="1008380"/>
            <a:ext cx="5274310" cy="2966720"/>
          </a:xfrm>
          <a:prstGeom prst="rect">
            <a:avLst/>
          </a:prstGeom>
        </p:spPr>
      </p:pic>
      <p:pic>
        <p:nvPicPr>
          <p:cNvPr id="6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425" y="3975100"/>
            <a:ext cx="5274310" cy="2966720"/>
          </a:xfrm>
          <a:prstGeom prst="rect">
            <a:avLst/>
          </a:prstGeom>
        </p:spPr>
      </p:pic>
      <p:pic>
        <p:nvPicPr>
          <p:cNvPr id="7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6030" y="1008380"/>
            <a:ext cx="5274310" cy="2966720"/>
          </a:xfrm>
          <a:prstGeom prst="rect">
            <a:avLst/>
          </a:prstGeom>
        </p:spPr>
      </p:pic>
      <p:pic>
        <p:nvPicPr>
          <p:cNvPr id="8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6030" y="3975100"/>
            <a:ext cx="5274310" cy="29667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9_Office 主题​​">
  <a:themeElements>
    <a:clrScheme name="9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9_Office 主题​​">
      <a:majorFont>
        <a:latin typeface="Calibri"/>
        <a:ea typeface="迷你简菱心"/>
        <a:cs typeface=""/>
      </a:majorFont>
      <a:minorFont>
        <a:latin typeface="Calibr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9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0_Office 主题​​">
  <a:themeElements>
    <a:clrScheme name="10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0_Office 主题​​">
      <a:majorFont>
        <a:latin typeface="Calibri"/>
        <a:ea typeface="迷你简菱心"/>
        <a:cs typeface=""/>
      </a:majorFont>
      <a:minorFont>
        <a:latin typeface="Calibr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0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11_Office 主题​​">
  <a:themeElements>
    <a:clrScheme name="11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1_Office 主题​​">
      <a:majorFont>
        <a:latin typeface="Calibri"/>
        <a:ea typeface="迷你简菱心"/>
        <a:cs typeface=""/>
      </a:majorFont>
      <a:minorFont>
        <a:latin typeface="Calibr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1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主题​​">
      <a:majorFont>
        <a:latin typeface="Calibri"/>
        <a:ea typeface="迷你简菱心"/>
        <a:cs typeface=""/>
      </a:majorFont>
      <a:minorFont>
        <a:latin typeface="Calibr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2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2_Office 主题​​">
      <a:majorFont>
        <a:latin typeface="Calibri"/>
        <a:ea typeface="迷你简菱心"/>
        <a:cs typeface=""/>
      </a:majorFont>
      <a:minorFont>
        <a:latin typeface="Calibr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2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主题​​">
  <a:themeElements>
    <a:clrScheme name="3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3_Office 主题​​">
      <a:majorFont>
        <a:latin typeface="Calibri"/>
        <a:ea typeface="迷你简菱心"/>
        <a:cs typeface=""/>
      </a:majorFont>
      <a:minorFont>
        <a:latin typeface="Calibr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3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主题​​">
  <a:themeElements>
    <a:clrScheme name="4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4_Office 主题​​">
      <a:majorFont>
        <a:latin typeface="Calibri"/>
        <a:ea typeface="迷你简菱心"/>
        <a:cs typeface=""/>
      </a:majorFont>
      <a:minorFont>
        <a:latin typeface="Calibr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4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Office 主题​​">
  <a:themeElements>
    <a:clrScheme name="5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5_Office 主题​​">
      <a:majorFont>
        <a:latin typeface="Calibri"/>
        <a:ea typeface="迷你简菱心"/>
        <a:cs typeface=""/>
      </a:majorFont>
      <a:minorFont>
        <a:latin typeface="Calibr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5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Office 主题​​">
  <a:themeElements>
    <a:clrScheme name="6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6_Office 主题​​">
      <a:majorFont>
        <a:latin typeface="Calibri"/>
        <a:ea typeface="迷你简菱心"/>
        <a:cs typeface=""/>
      </a:majorFont>
      <a:minorFont>
        <a:latin typeface="Calibr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6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Office 主题​​">
  <a:themeElements>
    <a:clrScheme name="7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7_Office 主题​​">
      <a:majorFont>
        <a:latin typeface="Calibri"/>
        <a:ea typeface="迷你简菱心"/>
        <a:cs typeface=""/>
      </a:majorFont>
      <a:minorFont>
        <a:latin typeface="Calibr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7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Office 主题​​">
  <a:themeElements>
    <a:clrScheme name="8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8_Office 主题​​">
      <a:majorFont>
        <a:latin typeface="Calibri"/>
        <a:ea typeface="迷你简菱心"/>
        <a:cs typeface=""/>
      </a:majorFont>
      <a:minorFont>
        <a:latin typeface="Calibr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8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295</Words>
  <Application>WPS 演示</Application>
  <PresentationFormat>自定义</PresentationFormat>
  <Paragraphs>65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12</vt:i4>
      </vt:variant>
      <vt:variant>
        <vt:lpstr>幻灯片标题</vt:lpstr>
      </vt:variant>
      <vt:variant>
        <vt:i4>15</vt:i4>
      </vt:variant>
    </vt:vector>
  </HeadingPairs>
  <TitlesOfParts>
    <vt:vector size="36" baseType="lpstr">
      <vt:lpstr>Arial</vt:lpstr>
      <vt:lpstr>宋体</vt:lpstr>
      <vt:lpstr>Wingdings</vt:lpstr>
      <vt:lpstr>Calibri</vt:lpstr>
      <vt:lpstr>Calibri Light</vt:lpstr>
      <vt:lpstr>迷你简菱心</vt:lpstr>
      <vt:lpstr>Impact</vt:lpstr>
      <vt:lpstr>微软雅黑</vt:lpstr>
      <vt:lpstr>Arial Unicode MS</vt:lpstr>
      <vt:lpstr>Office 主题</vt:lpstr>
      <vt:lpstr>Office 主题​​</vt:lpstr>
      <vt:lpstr>2_Office 主题​​</vt:lpstr>
      <vt:lpstr>3_Office 主题​​</vt:lpstr>
      <vt:lpstr>4_Office 主题​​</vt:lpstr>
      <vt:lpstr>5_Office 主题​​</vt:lpstr>
      <vt:lpstr>6_Office 主题​​</vt:lpstr>
      <vt:lpstr>7_Office 主题​​</vt:lpstr>
      <vt:lpstr>8_Office 主题​​</vt:lpstr>
      <vt:lpstr>9_Office 主题​​</vt:lpstr>
      <vt:lpstr>10_Office 主题​​</vt:lpstr>
      <vt:lpstr>11_Office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诺坎普的狄拉克</cp:lastModifiedBy>
  <cp:revision>41</cp:revision>
  <dcterms:created xsi:type="dcterms:W3CDTF">2015-07-30T01:13:00Z</dcterms:created>
  <dcterms:modified xsi:type="dcterms:W3CDTF">2017-11-20T14:51:15Z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

<file path=docProps/thumbnail.jpeg>
</file>